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Lst>
  <p:sldIdLst>
    <p:sldId id="256" r:id="rId2"/>
    <p:sldId id="257" r:id="rId3"/>
    <p:sldId id="262" r:id="rId4"/>
    <p:sldId id="258" r:id="rId5"/>
    <p:sldId id="259" r:id="rId6"/>
    <p:sldId id="260" r:id="rId7"/>
    <p:sldId id="263" r:id="rId8"/>
    <p:sldId id="261" r:id="rId9"/>
    <p:sldId id="264" r:id="rId10"/>
    <p:sldId id="270" r:id="rId11"/>
    <p:sldId id="266" r:id="rId12"/>
    <p:sldId id="267" r:id="rId13"/>
    <p:sldId id="268" r:id="rId14"/>
    <p:sldId id="269" r:id="rId15"/>
    <p:sldId id="271" r:id="rId16"/>
    <p:sldId id="272" r:id="rId17"/>
    <p:sldId id="273" r:id="rId18"/>
    <p:sldId id="274" r:id="rId19"/>
    <p:sldId id="275" r:id="rId20"/>
    <p:sldId id="276" r:id="rId21"/>
    <p:sldId id="277" r:id="rId22"/>
    <p:sldId id="278" r:id="rId23"/>
    <p:sldId id="279" r:id="rId24"/>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6626" name="Group 2"/>
          <p:cNvGrpSpPr>
            <a:grpSpLocks/>
          </p:cNvGrpSpPr>
          <p:nvPr/>
        </p:nvGrpSpPr>
        <p:grpSpPr bwMode="auto">
          <a:xfrm>
            <a:off x="319088" y="1752600"/>
            <a:ext cx="8824912" cy="5129213"/>
            <a:chOff x="201" y="1104"/>
            <a:chExt cx="5559" cy="3231"/>
          </a:xfrm>
        </p:grpSpPr>
        <p:sp>
          <p:nvSpPr>
            <p:cNvPr id="26627" name="Freeform 3"/>
            <p:cNvSpPr>
              <a:spLocks/>
            </p:cNvSpPr>
            <p:nvPr/>
          </p:nvSpPr>
          <p:spPr bwMode="ltGray">
            <a:xfrm>
              <a:off x="210" y="1104"/>
              <a:ext cx="5550" cy="3216"/>
            </a:xfrm>
            <a:custGeom>
              <a:avLst/>
              <a:gdLst/>
              <a:ahLst/>
              <a:cxnLst>
                <a:cxn ang="0">
                  <a:pos x="335" y="0"/>
                </a:cxn>
                <a:cxn ang="0">
                  <a:pos x="333" y="1290"/>
                </a:cxn>
                <a:cxn ang="0">
                  <a:pos x="0" y="1290"/>
                </a:cxn>
                <a:cxn ang="0">
                  <a:pos x="6" y="3210"/>
                </a:cxn>
                <a:cxn ang="0">
                  <a:pos x="5550" y="3216"/>
                </a:cxn>
                <a:cxn ang="0">
                  <a:pos x="5550" y="0"/>
                </a:cxn>
                <a:cxn ang="0">
                  <a:pos x="335" y="0"/>
                </a:cxn>
                <a:cxn ang="0">
                  <a:pos x="335" y="0"/>
                </a:cxn>
              </a:cxnLst>
              <a:rect l="0" t="0" r="r" b="b"/>
              <a:pathLst>
                <a:path w="5550" h="3216">
                  <a:moveTo>
                    <a:pt x="335" y="0"/>
                  </a:moveTo>
                  <a:lnTo>
                    <a:pt x="333" y="1290"/>
                  </a:lnTo>
                  <a:lnTo>
                    <a:pt x="0" y="1290"/>
                  </a:lnTo>
                  <a:lnTo>
                    <a:pt x="6" y="3210"/>
                  </a:lnTo>
                  <a:lnTo>
                    <a:pt x="5550" y="3216"/>
                  </a:lnTo>
                  <a:lnTo>
                    <a:pt x="5550" y="0"/>
                  </a:lnTo>
                  <a:lnTo>
                    <a:pt x="335" y="0"/>
                  </a:lnTo>
                  <a:lnTo>
                    <a:pt x="335" y="0"/>
                  </a:lnTo>
                  <a:close/>
                </a:path>
              </a:pathLst>
            </a:custGeom>
            <a:solidFill>
              <a:schemeClr val="bg2">
                <a:alpha val="39999"/>
              </a:schemeClr>
            </a:solidFill>
            <a:ln w="9525">
              <a:noFill/>
              <a:round/>
              <a:headEnd/>
              <a:tailEnd/>
            </a:ln>
          </p:spPr>
          <p:txBody>
            <a:bodyPr/>
            <a:lstStyle/>
            <a:p>
              <a:endParaRPr lang="en-US"/>
            </a:p>
          </p:txBody>
        </p:sp>
        <p:sp>
          <p:nvSpPr>
            <p:cNvPr id="26628" name="Freeform 4"/>
            <p:cNvSpPr>
              <a:spLocks/>
            </p:cNvSpPr>
            <p:nvPr/>
          </p:nvSpPr>
          <p:spPr bwMode="ltGray">
            <a:xfrm>
              <a:off x="528" y="2400"/>
              <a:ext cx="5232" cy="1920"/>
            </a:xfrm>
            <a:custGeom>
              <a:avLst/>
              <a:gdLst/>
              <a:ahLst/>
              <a:cxnLst>
                <a:cxn ang="0">
                  <a:pos x="0" y="0"/>
                </a:cxn>
                <a:cxn ang="0">
                  <a:pos x="0" y="2182"/>
                </a:cxn>
                <a:cxn ang="0">
                  <a:pos x="4897" y="2182"/>
                </a:cxn>
                <a:cxn ang="0">
                  <a:pos x="4897" y="0"/>
                </a:cxn>
                <a:cxn ang="0">
                  <a:pos x="0" y="0"/>
                </a:cxn>
                <a:cxn ang="0">
                  <a:pos x="0" y="0"/>
                </a:cxn>
              </a:cxnLst>
              <a:rect l="0" t="0" r="r" b="b"/>
              <a:pathLst>
                <a:path w="4897" h="2182">
                  <a:moveTo>
                    <a:pt x="0" y="0"/>
                  </a:moveTo>
                  <a:lnTo>
                    <a:pt x="0" y="2182"/>
                  </a:lnTo>
                  <a:lnTo>
                    <a:pt x="4897" y="2182"/>
                  </a:lnTo>
                  <a:lnTo>
                    <a:pt x="4897" y="0"/>
                  </a:lnTo>
                  <a:lnTo>
                    <a:pt x="0" y="0"/>
                  </a:lnTo>
                  <a:lnTo>
                    <a:pt x="0" y="0"/>
                  </a:lnTo>
                  <a:close/>
                </a:path>
              </a:pathLst>
            </a:custGeom>
            <a:solidFill>
              <a:schemeClr val="bg2">
                <a:alpha val="30000"/>
              </a:schemeClr>
            </a:solidFill>
            <a:ln w="9525">
              <a:noFill/>
              <a:round/>
              <a:headEnd/>
              <a:tailEnd/>
            </a:ln>
          </p:spPr>
          <p:txBody>
            <a:bodyPr/>
            <a:lstStyle/>
            <a:p>
              <a:endParaRPr lang="en-US"/>
            </a:p>
          </p:txBody>
        </p:sp>
        <p:sp>
          <p:nvSpPr>
            <p:cNvPr id="26629" name="Freeform 5"/>
            <p:cNvSpPr>
              <a:spLocks/>
            </p:cNvSpPr>
            <p:nvPr/>
          </p:nvSpPr>
          <p:spPr bwMode="ltGray">
            <a:xfrm>
              <a:off x="201" y="2377"/>
              <a:ext cx="3455" cy="29"/>
            </a:xfrm>
            <a:custGeom>
              <a:avLst/>
              <a:gdLst/>
              <a:ahLst/>
              <a:cxnLst>
                <a:cxn ang="0">
                  <a:pos x="0" y="0"/>
                </a:cxn>
                <a:cxn ang="0">
                  <a:pos x="0" y="149"/>
                </a:cxn>
                <a:cxn ang="0">
                  <a:pos x="5387" y="149"/>
                </a:cxn>
                <a:cxn ang="0">
                  <a:pos x="5387" y="0"/>
                </a:cxn>
                <a:cxn ang="0">
                  <a:pos x="0" y="0"/>
                </a:cxn>
                <a:cxn ang="0">
                  <a:pos x="0" y="0"/>
                </a:cxn>
              </a:cxnLst>
              <a:rect l="0" t="0" r="r" b="b"/>
              <a:pathLst>
                <a:path w="5387" h="149">
                  <a:moveTo>
                    <a:pt x="0" y="0"/>
                  </a:moveTo>
                  <a:lnTo>
                    <a:pt x="0" y="149"/>
                  </a:lnTo>
                  <a:lnTo>
                    <a:pt x="5387" y="149"/>
                  </a:lnTo>
                  <a:lnTo>
                    <a:pt x="5387" y="0"/>
                  </a:lnTo>
                  <a:lnTo>
                    <a:pt x="0" y="0"/>
                  </a:lnTo>
                  <a:lnTo>
                    <a:pt x="0" y="0"/>
                  </a:lnTo>
                  <a:close/>
                </a:path>
              </a:pathLst>
            </a:custGeom>
            <a:gradFill rotWithShape="1">
              <a:gsLst>
                <a:gs pos="0">
                  <a:schemeClr val="bg2">
                    <a:alpha val="0"/>
                  </a:schemeClr>
                </a:gs>
                <a:gs pos="100000">
                  <a:schemeClr val="bg2">
                    <a:gamma/>
                    <a:shade val="81961"/>
                    <a:invGamma/>
                  </a:schemeClr>
                </a:gs>
              </a:gsLst>
              <a:lin ang="0" scaled="1"/>
            </a:gradFill>
            <a:ln w="9525" cap="flat" cmpd="sng">
              <a:noFill/>
              <a:prstDash val="solid"/>
              <a:round/>
              <a:headEnd type="none" w="med" len="med"/>
              <a:tailEnd type="none" w="med" len="med"/>
            </a:ln>
            <a:effectLst/>
          </p:spPr>
          <p:txBody>
            <a:bodyPr/>
            <a:lstStyle/>
            <a:p>
              <a:endParaRPr lang="en-US"/>
            </a:p>
          </p:txBody>
        </p:sp>
        <p:sp>
          <p:nvSpPr>
            <p:cNvPr id="26630" name="Freeform 6"/>
            <p:cNvSpPr>
              <a:spLocks/>
            </p:cNvSpPr>
            <p:nvPr/>
          </p:nvSpPr>
          <p:spPr bwMode="ltGray">
            <a:xfrm>
              <a:off x="528" y="1104"/>
              <a:ext cx="4894" cy="29"/>
            </a:xfrm>
            <a:custGeom>
              <a:avLst/>
              <a:gdLst/>
              <a:ahLst/>
              <a:cxnLst>
                <a:cxn ang="0">
                  <a:pos x="0" y="0"/>
                </a:cxn>
                <a:cxn ang="0">
                  <a:pos x="0" y="149"/>
                </a:cxn>
                <a:cxn ang="0">
                  <a:pos x="5387" y="149"/>
                </a:cxn>
                <a:cxn ang="0">
                  <a:pos x="5387" y="0"/>
                </a:cxn>
                <a:cxn ang="0">
                  <a:pos x="0" y="0"/>
                </a:cxn>
                <a:cxn ang="0">
                  <a:pos x="0" y="0"/>
                </a:cxn>
              </a:cxnLst>
              <a:rect l="0" t="0" r="r" b="b"/>
              <a:pathLst>
                <a:path w="5387" h="149">
                  <a:moveTo>
                    <a:pt x="0" y="0"/>
                  </a:moveTo>
                  <a:lnTo>
                    <a:pt x="0" y="149"/>
                  </a:lnTo>
                  <a:lnTo>
                    <a:pt x="5387" y="149"/>
                  </a:lnTo>
                  <a:lnTo>
                    <a:pt x="5387" y="0"/>
                  </a:lnTo>
                  <a:lnTo>
                    <a:pt x="0" y="0"/>
                  </a:lnTo>
                  <a:lnTo>
                    <a:pt x="0" y="0"/>
                  </a:lnTo>
                  <a:close/>
                </a:path>
              </a:pathLst>
            </a:custGeom>
            <a:gradFill rotWithShape="1">
              <a:gsLst>
                <a:gs pos="0">
                  <a:schemeClr val="bg2">
                    <a:alpha val="0"/>
                  </a:schemeClr>
                </a:gs>
                <a:gs pos="100000">
                  <a:schemeClr val="bg2">
                    <a:gamma/>
                    <a:shade val="81961"/>
                    <a:invGamma/>
                  </a:schemeClr>
                </a:gs>
              </a:gsLst>
              <a:lin ang="0" scaled="1"/>
            </a:gradFill>
            <a:ln w="9525" cap="flat" cmpd="sng">
              <a:noFill/>
              <a:prstDash val="solid"/>
              <a:round/>
              <a:headEnd type="none" w="med" len="med"/>
              <a:tailEnd type="none" w="med" len="med"/>
            </a:ln>
            <a:effectLst/>
          </p:spPr>
          <p:txBody>
            <a:bodyPr/>
            <a:lstStyle/>
            <a:p>
              <a:endParaRPr lang="en-US"/>
            </a:p>
          </p:txBody>
        </p:sp>
        <p:sp>
          <p:nvSpPr>
            <p:cNvPr id="26631" name="Freeform 7"/>
            <p:cNvSpPr>
              <a:spLocks/>
            </p:cNvSpPr>
            <p:nvPr/>
          </p:nvSpPr>
          <p:spPr bwMode="ltGray">
            <a:xfrm>
              <a:off x="201" y="2377"/>
              <a:ext cx="30" cy="1958"/>
            </a:xfrm>
            <a:custGeom>
              <a:avLst/>
              <a:gdLst/>
              <a:ahLst/>
              <a:cxnLst>
                <a:cxn ang="0">
                  <a:pos x="0" y="0"/>
                </a:cxn>
                <a:cxn ang="0">
                  <a:pos x="0" y="1416"/>
                </a:cxn>
                <a:cxn ang="0">
                  <a:pos x="29" y="1416"/>
                </a:cxn>
                <a:cxn ang="0">
                  <a:pos x="30" y="27"/>
                </a:cxn>
                <a:cxn ang="0">
                  <a:pos x="0" y="0"/>
                </a:cxn>
                <a:cxn ang="0">
                  <a:pos x="0" y="0"/>
                </a:cxn>
              </a:cxnLst>
              <a:rect l="0" t="0" r="r" b="b"/>
              <a:pathLst>
                <a:path w="30" h="1416">
                  <a:moveTo>
                    <a:pt x="0" y="0"/>
                  </a:moveTo>
                  <a:lnTo>
                    <a:pt x="0" y="1416"/>
                  </a:lnTo>
                  <a:lnTo>
                    <a:pt x="29" y="1416"/>
                  </a:lnTo>
                  <a:lnTo>
                    <a:pt x="30" y="27"/>
                  </a:lnTo>
                  <a:lnTo>
                    <a:pt x="0" y="0"/>
                  </a:lnTo>
                  <a:lnTo>
                    <a:pt x="0" y="0"/>
                  </a:lnTo>
                  <a:close/>
                </a:path>
              </a:pathLst>
            </a:custGeom>
            <a:gradFill rotWithShape="1">
              <a:gsLst>
                <a:gs pos="0">
                  <a:schemeClr val="bg2">
                    <a:gamma/>
                    <a:tint val="87843"/>
                    <a:invGamma/>
                  </a:schemeClr>
                </a:gs>
                <a:gs pos="100000">
                  <a:schemeClr val="bg2">
                    <a:alpha val="0"/>
                  </a:schemeClr>
                </a:gs>
              </a:gsLst>
              <a:lin ang="5400000" scaled="1"/>
            </a:gradFill>
            <a:ln w="9525" cap="flat" cmpd="sng">
              <a:noFill/>
              <a:prstDash val="solid"/>
              <a:round/>
              <a:headEnd type="none" w="med" len="med"/>
              <a:tailEnd type="none" w="med" len="med"/>
            </a:ln>
            <a:effectLst/>
          </p:spPr>
          <p:txBody>
            <a:bodyPr/>
            <a:lstStyle/>
            <a:p>
              <a:endParaRPr lang="en-US"/>
            </a:p>
          </p:txBody>
        </p:sp>
        <p:sp>
          <p:nvSpPr>
            <p:cNvPr id="26632" name="Freeform 8"/>
            <p:cNvSpPr>
              <a:spLocks/>
            </p:cNvSpPr>
            <p:nvPr/>
          </p:nvSpPr>
          <p:spPr bwMode="ltGray">
            <a:xfrm>
              <a:off x="528" y="1104"/>
              <a:ext cx="29" cy="3225"/>
            </a:xfrm>
            <a:custGeom>
              <a:avLst/>
              <a:gdLst/>
              <a:ahLst/>
              <a:cxnLst>
                <a:cxn ang="0">
                  <a:pos x="0" y="0"/>
                </a:cxn>
                <a:cxn ang="0">
                  <a:pos x="0" y="2161"/>
                </a:cxn>
                <a:cxn ang="0">
                  <a:pos x="29" y="2161"/>
                </a:cxn>
                <a:cxn ang="0">
                  <a:pos x="27" y="27"/>
                </a:cxn>
                <a:cxn ang="0">
                  <a:pos x="0" y="0"/>
                </a:cxn>
                <a:cxn ang="0">
                  <a:pos x="0" y="0"/>
                </a:cxn>
              </a:cxnLst>
              <a:rect l="0" t="0" r="r" b="b"/>
              <a:pathLst>
                <a:path w="29" h="2161">
                  <a:moveTo>
                    <a:pt x="0" y="0"/>
                  </a:moveTo>
                  <a:lnTo>
                    <a:pt x="0" y="2161"/>
                  </a:lnTo>
                  <a:lnTo>
                    <a:pt x="29" y="2161"/>
                  </a:lnTo>
                  <a:lnTo>
                    <a:pt x="27" y="27"/>
                  </a:lnTo>
                  <a:lnTo>
                    <a:pt x="0" y="0"/>
                  </a:lnTo>
                  <a:lnTo>
                    <a:pt x="0" y="0"/>
                  </a:lnTo>
                  <a:close/>
                </a:path>
              </a:pathLst>
            </a:custGeom>
            <a:gradFill rotWithShape="1">
              <a:gsLst>
                <a:gs pos="0">
                  <a:schemeClr val="bg2">
                    <a:gamma/>
                    <a:tint val="87843"/>
                    <a:invGamma/>
                  </a:schemeClr>
                </a:gs>
                <a:gs pos="100000">
                  <a:schemeClr val="bg2">
                    <a:alpha val="0"/>
                  </a:schemeClr>
                </a:gs>
              </a:gsLst>
              <a:lin ang="5400000" scaled="1"/>
            </a:gradFill>
            <a:ln w="9525" cap="flat" cmpd="sng">
              <a:noFill/>
              <a:prstDash val="solid"/>
              <a:round/>
              <a:headEnd type="none" w="med" len="med"/>
              <a:tailEnd type="none" w="med" len="med"/>
            </a:ln>
            <a:effectLst/>
          </p:spPr>
          <p:txBody>
            <a:bodyPr/>
            <a:lstStyle/>
            <a:p>
              <a:endParaRPr lang="en-US"/>
            </a:p>
          </p:txBody>
        </p:sp>
      </p:grpSp>
      <p:sp>
        <p:nvSpPr>
          <p:cNvPr id="26633" name="Rectangle 9"/>
          <p:cNvSpPr>
            <a:spLocks noGrp="1" noChangeArrowheads="1"/>
          </p:cNvSpPr>
          <p:nvPr>
            <p:ph type="ctrTitle" sz="quarter"/>
          </p:nvPr>
        </p:nvSpPr>
        <p:spPr>
          <a:xfrm>
            <a:off x="990600" y="1905000"/>
            <a:ext cx="7772400" cy="1736725"/>
          </a:xfrm>
        </p:spPr>
        <p:txBody>
          <a:bodyPr anchor="t"/>
          <a:lstStyle>
            <a:lvl1pPr>
              <a:defRPr sz="5400"/>
            </a:lvl1pPr>
          </a:lstStyle>
          <a:p>
            <a:r>
              <a:rPr lang="en-US"/>
              <a:t>Click to edit Master title style</a:t>
            </a:r>
          </a:p>
        </p:txBody>
      </p:sp>
      <p:sp>
        <p:nvSpPr>
          <p:cNvPr id="26634" name="Rectangle 10"/>
          <p:cNvSpPr>
            <a:spLocks noGrp="1" noChangeArrowheads="1"/>
          </p:cNvSpPr>
          <p:nvPr>
            <p:ph type="subTitle" sz="quarter" idx="1"/>
          </p:nvPr>
        </p:nvSpPr>
        <p:spPr>
          <a:xfrm>
            <a:off x="990600" y="3962400"/>
            <a:ext cx="6781800" cy="1752600"/>
          </a:xfrm>
        </p:spPr>
        <p:txBody>
          <a:bodyPr/>
          <a:lstStyle>
            <a:lvl1pPr marL="0" indent="0">
              <a:buFont typeface="Wingdings" pitchFamily="2" charset="2"/>
              <a:buNone/>
              <a:defRPr/>
            </a:lvl1pPr>
          </a:lstStyle>
          <a:p>
            <a:r>
              <a:rPr lang="en-US"/>
              <a:t>Click to edit Master subtitle style</a:t>
            </a:r>
          </a:p>
        </p:txBody>
      </p:sp>
      <p:sp>
        <p:nvSpPr>
          <p:cNvPr id="26635" name="Rectangle 11"/>
          <p:cNvSpPr>
            <a:spLocks noGrp="1" noChangeArrowheads="1"/>
          </p:cNvSpPr>
          <p:nvPr>
            <p:ph type="dt" sz="quarter" idx="2"/>
          </p:nvPr>
        </p:nvSpPr>
        <p:spPr>
          <a:xfrm>
            <a:off x="990600" y="6245225"/>
            <a:ext cx="1901825" cy="476250"/>
          </a:xfrm>
        </p:spPr>
        <p:txBody>
          <a:bodyPr/>
          <a:lstStyle>
            <a:lvl1pPr>
              <a:defRPr/>
            </a:lvl1pPr>
          </a:lstStyle>
          <a:p>
            <a:endParaRPr lang="en-US"/>
          </a:p>
        </p:txBody>
      </p:sp>
      <p:sp>
        <p:nvSpPr>
          <p:cNvPr id="26636" name="Rectangle 12"/>
          <p:cNvSpPr>
            <a:spLocks noGrp="1" noChangeArrowheads="1"/>
          </p:cNvSpPr>
          <p:nvPr>
            <p:ph type="ftr" sz="quarter" idx="3"/>
          </p:nvPr>
        </p:nvSpPr>
        <p:spPr>
          <a:xfrm>
            <a:off x="3468688" y="6245225"/>
            <a:ext cx="2895600" cy="476250"/>
          </a:xfrm>
        </p:spPr>
        <p:txBody>
          <a:bodyPr/>
          <a:lstStyle>
            <a:lvl1pPr>
              <a:defRPr/>
            </a:lvl1pPr>
          </a:lstStyle>
          <a:p>
            <a:endParaRPr lang="en-US"/>
          </a:p>
        </p:txBody>
      </p:sp>
      <p:sp>
        <p:nvSpPr>
          <p:cNvPr id="26637" name="Rectangle 13"/>
          <p:cNvSpPr>
            <a:spLocks noGrp="1" noChangeArrowheads="1"/>
          </p:cNvSpPr>
          <p:nvPr>
            <p:ph type="sldNum" sz="quarter" idx="4"/>
          </p:nvPr>
        </p:nvSpPr>
        <p:spPr/>
        <p:txBody>
          <a:bodyPr/>
          <a:lstStyle>
            <a:lvl1pPr>
              <a:defRPr/>
            </a:lvl1pPr>
          </a:lstStyle>
          <a:p>
            <a:fld id="{49C91662-F395-4317-9FD6-2A0E1D09A8BD}"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1755491-410C-4F89-AECA-53EFB072AF6F}"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8463" y="244475"/>
            <a:ext cx="2097087"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44475"/>
            <a:ext cx="6138863"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445D335-3A68-48B6-916F-29EE62995497}"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44475"/>
            <a:ext cx="8385175" cy="143192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905000"/>
            <a:ext cx="3927475" cy="4191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918075" y="1905000"/>
            <a:ext cx="3927475" cy="4191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838200" y="6245225"/>
            <a:ext cx="1901825" cy="476250"/>
          </a:xfrm>
        </p:spPr>
        <p:txBody>
          <a:bodyPr/>
          <a:lstStyle>
            <a:lvl1pPr>
              <a:defRPr/>
            </a:lvl1pPr>
          </a:lstStyle>
          <a:p>
            <a:endParaRPr lang="en-US"/>
          </a:p>
        </p:txBody>
      </p:sp>
      <p:sp>
        <p:nvSpPr>
          <p:cNvPr id="6" name="Footer Placeholder 5"/>
          <p:cNvSpPr>
            <a:spLocks noGrp="1"/>
          </p:cNvSpPr>
          <p:nvPr>
            <p:ph type="ftr" sz="quarter" idx="11"/>
          </p:nvPr>
        </p:nvSpPr>
        <p:spPr>
          <a:xfrm>
            <a:off x="3429000" y="6245225"/>
            <a:ext cx="2895600" cy="476250"/>
          </a:xfrm>
        </p:spPr>
        <p:txBody>
          <a:bodyPr/>
          <a:lstStyle>
            <a:lvl1pPr>
              <a:defRPr/>
            </a:lvl1pPr>
          </a:lstStyle>
          <a:p>
            <a:endParaRPr lang="en-US"/>
          </a:p>
        </p:txBody>
      </p:sp>
      <p:sp>
        <p:nvSpPr>
          <p:cNvPr id="7" name="Slide Number Placeholder 6"/>
          <p:cNvSpPr>
            <a:spLocks noGrp="1"/>
          </p:cNvSpPr>
          <p:nvPr>
            <p:ph type="sldNum" sz="quarter" idx="12"/>
          </p:nvPr>
        </p:nvSpPr>
        <p:spPr>
          <a:xfrm>
            <a:off x="6937375" y="6245225"/>
            <a:ext cx="1901825" cy="476250"/>
          </a:xfrm>
        </p:spPr>
        <p:txBody>
          <a:bodyPr/>
          <a:lstStyle>
            <a:lvl1pPr>
              <a:defRPr/>
            </a:lvl1pPr>
          </a:lstStyle>
          <a:p>
            <a:fld id="{4A3002C7-2A5D-4447-8ED0-D21B2B14BA9C}"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44475"/>
            <a:ext cx="8385175" cy="14319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838200" y="1905000"/>
            <a:ext cx="3927475" cy="4191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18075" y="1905000"/>
            <a:ext cx="3927475" cy="4191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838200" y="6245225"/>
            <a:ext cx="1901825" cy="476250"/>
          </a:xfrm>
        </p:spPr>
        <p:txBody>
          <a:bodyPr/>
          <a:lstStyle>
            <a:lvl1pPr>
              <a:defRPr/>
            </a:lvl1pPr>
          </a:lstStyle>
          <a:p>
            <a:endParaRPr lang="en-US"/>
          </a:p>
        </p:txBody>
      </p:sp>
      <p:sp>
        <p:nvSpPr>
          <p:cNvPr id="6" name="Footer Placeholder 5"/>
          <p:cNvSpPr>
            <a:spLocks noGrp="1"/>
          </p:cNvSpPr>
          <p:nvPr>
            <p:ph type="ftr" sz="quarter" idx="11"/>
          </p:nvPr>
        </p:nvSpPr>
        <p:spPr>
          <a:xfrm>
            <a:off x="3429000" y="6245225"/>
            <a:ext cx="2895600" cy="476250"/>
          </a:xfrm>
        </p:spPr>
        <p:txBody>
          <a:bodyPr/>
          <a:lstStyle>
            <a:lvl1pPr>
              <a:defRPr/>
            </a:lvl1pPr>
          </a:lstStyle>
          <a:p>
            <a:endParaRPr lang="en-US"/>
          </a:p>
        </p:txBody>
      </p:sp>
      <p:sp>
        <p:nvSpPr>
          <p:cNvPr id="7" name="Slide Number Placeholder 6"/>
          <p:cNvSpPr>
            <a:spLocks noGrp="1"/>
          </p:cNvSpPr>
          <p:nvPr>
            <p:ph type="sldNum" sz="quarter" idx="12"/>
          </p:nvPr>
        </p:nvSpPr>
        <p:spPr>
          <a:xfrm>
            <a:off x="6937375" y="6245225"/>
            <a:ext cx="1901825" cy="476250"/>
          </a:xfrm>
        </p:spPr>
        <p:txBody>
          <a:bodyPr/>
          <a:lstStyle>
            <a:lvl1pPr>
              <a:defRPr/>
            </a:lvl1pPr>
          </a:lstStyle>
          <a:p>
            <a:fld id="{E49070C0-DDF8-4B17-8D15-A10AFDC310C6}"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6692BDE-B8B1-4837-8213-39469300B6F6}"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B02D8D1-ECAD-4425-BB9B-10F8831A8974}"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905000"/>
            <a:ext cx="3927475"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18075" y="1905000"/>
            <a:ext cx="3927475"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D4EAE3E9-5D27-4D46-BC05-EA617970B8BF}"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4E13D7F0-4171-4928-A39C-CF86F628D71E}"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F2A9133D-3BAD-43BC-8AFA-D2ACE6BEE3D6}"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4836A6B1-1836-4B73-9664-2D472B33874A}"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8953E76F-25F1-4545-BECB-317EA3B2CBBA}"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4CC2014D-E87E-40A3-AD83-5266AE9A51A9}"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accent2"/>
            </a:gs>
          </a:gsLst>
          <a:lin ang="5400000" scaled="1"/>
        </a:gradFill>
        <a:effectLst/>
      </p:bgPr>
    </p:bg>
    <p:spTree>
      <p:nvGrpSpPr>
        <p:cNvPr id="1" name=""/>
        <p:cNvGrpSpPr/>
        <p:nvPr/>
      </p:nvGrpSpPr>
      <p:grpSpPr>
        <a:xfrm>
          <a:off x="0" y="0"/>
          <a:ext cx="0" cy="0"/>
          <a:chOff x="0" y="0"/>
          <a:chExt cx="0" cy="0"/>
        </a:xfrm>
      </p:grpSpPr>
      <p:grpSp>
        <p:nvGrpSpPr>
          <p:cNvPr id="25602" name="Group 2"/>
          <p:cNvGrpSpPr>
            <a:grpSpLocks/>
          </p:cNvGrpSpPr>
          <p:nvPr/>
        </p:nvGrpSpPr>
        <p:grpSpPr bwMode="auto">
          <a:xfrm>
            <a:off x="319088" y="1828800"/>
            <a:ext cx="8824912" cy="5029200"/>
            <a:chOff x="201" y="1152"/>
            <a:chExt cx="5559" cy="3168"/>
          </a:xfrm>
        </p:grpSpPr>
        <p:sp>
          <p:nvSpPr>
            <p:cNvPr id="25603" name="Freeform 3"/>
            <p:cNvSpPr>
              <a:spLocks/>
            </p:cNvSpPr>
            <p:nvPr/>
          </p:nvSpPr>
          <p:spPr bwMode="ltGray">
            <a:xfrm>
              <a:off x="528" y="2909"/>
              <a:ext cx="5232" cy="1411"/>
            </a:xfrm>
            <a:custGeom>
              <a:avLst/>
              <a:gdLst/>
              <a:ahLst/>
              <a:cxnLst>
                <a:cxn ang="0">
                  <a:pos x="0" y="0"/>
                </a:cxn>
                <a:cxn ang="0">
                  <a:pos x="0" y="2182"/>
                </a:cxn>
                <a:cxn ang="0">
                  <a:pos x="4897" y="2182"/>
                </a:cxn>
                <a:cxn ang="0">
                  <a:pos x="4897" y="0"/>
                </a:cxn>
                <a:cxn ang="0">
                  <a:pos x="0" y="0"/>
                </a:cxn>
                <a:cxn ang="0">
                  <a:pos x="0" y="0"/>
                </a:cxn>
              </a:cxnLst>
              <a:rect l="0" t="0" r="r" b="b"/>
              <a:pathLst>
                <a:path w="4897" h="2182">
                  <a:moveTo>
                    <a:pt x="0" y="0"/>
                  </a:moveTo>
                  <a:lnTo>
                    <a:pt x="0" y="2182"/>
                  </a:lnTo>
                  <a:lnTo>
                    <a:pt x="4897" y="2182"/>
                  </a:lnTo>
                  <a:lnTo>
                    <a:pt x="4897" y="0"/>
                  </a:lnTo>
                  <a:lnTo>
                    <a:pt x="0" y="0"/>
                  </a:lnTo>
                  <a:lnTo>
                    <a:pt x="0" y="0"/>
                  </a:lnTo>
                  <a:close/>
                </a:path>
              </a:pathLst>
            </a:custGeom>
            <a:solidFill>
              <a:schemeClr val="bg2">
                <a:alpha val="30000"/>
              </a:schemeClr>
            </a:solidFill>
            <a:ln w="9525">
              <a:noFill/>
              <a:round/>
              <a:headEnd/>
              <a:tailEnd/>
            </a:ln>
          </p:spPr>
          <p:txBody>
            <a:bodyPr/>
            <a:lstStyle/>
            <a:p>
              <a:endParaRPr lang="en-US"/>
            </a:p>
          </p:txBody>
        </p:sp>
        <p:sp>
          <p:nvSpPr>
            <p:cNvPr id="25604" name="Freeform 4"/>
            <p:cNvSpPr>
              <a:spLocks/>
            </p:cNvSpPr>
            <p:nvPr/>
          </p:nvSpPr>
          <p:spPr bwMode="ltGray">
            <a:xfrm>
              <a:off x="210" y="1152"/>
              <a:ext cx="5550" cy="3168"/>
            </a:xfrm>
            <a:custGeom>
              <a:avLst/>
              <a:gdLst/>
              <a:ahLst/>
              <a:cxnLst>
                <a:cxn ang="0">
                  <a:pos x="330" y="1764"/>
                </a:cxn>
                <a:cxn ang="0">
                  <a:pos x="0" y="1764"/>
                </a:cxn>
                <a:cxn ang="0">
                  <a:pos x="0" y="3168"/>
                </a:cxn>
                <a:cxn ang="0">
                  <a:pos x="5550" y="3168"/>
                </a:cxn>
                <a:cxn ang="0">
                  <a:pos x="5550" y="0"/>
                </a:cxn>
                <a:cxn ang="0">
                  <a:pos x="330" y="0"/>
                </a:cxn>
                <a:cxn ang="0">
                  <a:pos x="330" y="1764"/>
                </a:cxn>
              </a:cxnLst>
              <a:rect l="0" t="0" r="r" b="b"/>
              <a:pathLst>
                <a:path w="5550" h="3168">
                  <a:moveTo>
                    <a:pt x="330" y="1764"/>
                  </a:moveTo>
                  <a:lnTo>
                    <a:pt x="0" y="1764"/>
                  </a:lnTo>
                  <a:lnTo>
                    <a:pt x="0" y="3168"/>
                  </a:lnTo>
                  <a:lnTo>
                    <a:pt x="5550" y="3168"/>
                  </a:lnTo>
                  <a:lnTo>
                    <a:pt x="5550" y="0"/>
                  </a:lnTo>
                  <a:lnTo>
                    <a:pt x="330" y="0"/>
                  </a:lnTo>
                  <a:lnTo>
                    <a:pt x="330" y="1764"/>
                  </a:lnTo>
                  <a:close/>
                </a:path>
              </a:pathLst>
            </a:custGeom>
            <a:solidFill>
              <a:schemeClr val="bg2">
                <a:alpha val="30000"/>
              </a:schemeClr>
            </a:solidFill>
            <a:ln w="9525">
              <a:noFill/>
              <a:round/>
              <a:headEnd/>
              <a:tailEnd/>
            </a:ln>
          </p:spPr>
          <p:txBody>
            <a:bodyPr/>
            <a:lstStyle/>
            <a:p>
              <a:endParaRPr lang="en-US"/>
            </a:p>
          </p:txBody>
        </p:sp>
        <p:sp>
          <p:nvSpPr>
            <p:cNvPr id="25605" name="Freeform 5"/>
            <p:cNvSpPr>
              <a:spLocks/>
            </p:cNvSpPr>
            <p:nvPr/>
          </p:nvSpPr>
          <p:spPr bwMode="ltGray">
            <a:xfrm>
              <a:off x="528" y="2932"/>
              <a:ext cx="5232" cy="1388"/>
            </a:xfrm>
            <a:custGeom>
              <a:avLst/>
              <a:gdLst/>
              <a:ahLst/>
              <a:cxnLst>
                <a:cxn ang="0">
                  <a:pos x="0" y="0"/>
                </a:cxn>
                <a:cxn ang="0">
                  <a:pos x="0" y="2182"/>
                </a:cxn>
                <a:cxn ang="0">
                  <a:pos x="4897" y="2182"/>
                </a:cxn>
                <a:cxn ang="0">
                  <a:pos x="4897" y="0"/>
                </a:cxn>
                <a:cxn ang="0">
                  <a:pos x="0" y="0"/>
                </a:cxn>
                <a:cxn ang="0">
                  <a:pos x="0" y="0"/>
                </a:cxn>
              </a:cxnLst>
              <a:rect l="0" t="0" r="r" b="b"/>
              <a:pathLst>
                <a:path w="4897" h="2182">
                  <a:moveTo>
                    <a:pt x="0" y="0"/>
                  </a:moveTo>
                  <a:lnTo>
                    <a:pt x="0" y="2182"/>
                  </a:lnTo>
                  <a:lnTo>
                    <a:pt x="4897" y="2182"/>
                  </a:lnTo>
                  <a:lnTo>
                    <a:pt x="4897" y="0"/>
                  </a:lnTo>
                  <a:lnTo>
                    <a:pt x="0" y="0"/>
                  </a:lnTo>
                  <a:lnTo>
                    <a:pt x="0" y="0"/>
                  </a:lnTo>
                  <a:close/>
                </a:path>
              </a:pathLst>
            </a:custGeom>
            <a:solidFill>
              <a:schemeClr val="accent2">
                <a:alpha val="0"/>
              </a:schemeClr>
            </a:solidFill>
            <a:ln w="9525">
              <a:noFill/>
              <a:round/>
              <a:headEnd/>
              <a:tailEnd/>
            </a:ln>
          </p:spPr>
          <p:txBody>
            <a:bodyPr/>
            <a:lstStyle/>
            <a:p>
              <a:endParaRPr lang="en-US"/>
            </a:p>
          </p:txBody>
        </p:sp>
        <p:sp>
          <p:nvSpPr>
            <p:cNvPr id="25606" name="Freeform 6"/>
            <p:cNvSpPr>
              <a:spLocks/>
            </p:cNvSpPr>
            <p:nvPr/>
          </p:nvSpPr>
          <p:spPr bwMode="ltGray">
            <a:xfrm>
              <a:off x="528" y="1152"/>
              <a:ext cx="4607" cy="29"/>
            </a:xfrm>
            <a:custGeom>
              <a:avLst/>
              <a:gdLst/>
              <a:ahLst/>
              <a:cxnLst>
                <a:cxn ang="0">
                  <a:pos x="0" y="0"/>
                </a:cxn>
                <a:cxn ang="0">
                  <a:pos x="0" y="149"/>
                </a:cxn>
                <a:cxn ang="0">
                  <a:pos x="5387" y="149"/>
                </a:cxn>
                <a:cxn ang="0">
                  <a:pos x="5387" y="0"/>
                </a:cxn>
                <a:cxn ang="0">
                  <a:pos x="0" y="0"/>
                </a:cxn>
                <a:cxn ang="0">
                  <a:pos x="0" y="0"/>
                </a:cxn>
              </a:cxnLst>
              <a:rect l="0" t="0" r="r" b="b"/>
              <a:pathLst>
                <a:path w="5387" h="149">
                  <a:moveTo>
                    <a:pt x="0" y="0"/>
                  </a:moveTo>
                  <a:lnTo>
                    <a:pt x="0" y="149"/>
                  </a:lnTo>
                  <a:lnTo>
                    <a:pt x="5387" y="149"/>
                  </a:lnTo>
                  <a:lnTo>
                    <a:pt x="5387" y="0"/>
                  </a:lnTo>
                  <a:lnTo>
                    <a:pt x="0" y="0"/>
                  </a:lnTo>
                  <a:lnTo>
                    <a:pt x="0" y="0"/>
                  </a:lnTo>
                  <a:close/>
                </a:path>
              </a:pathLst>
            </a:custGeom>
            <a:gradFill rotWithShape="1">
              <a:gsLst>
                <a:gs pos="0">
                  <a:schemeClr val="bg2">
                    <a:alpha val="0"/>
                  </a:schemeClr>
                </a:gs>
                <a:gs pos="100000">
                  <a:schemeClr val="bg2">
                    <a:gamma/>
                    <a:shade val="81961"/>
                    <a:invGamma/>
                  </a:schemeClr>
                </a:gs>
              </a:gsLst>
              <a:lin ang="0" scaled="1"/>
            </a:gradFill>
            <a:ln w="9525" cap="flat" cmpd="sng">
              <a:noFill/>
              <a:prstDash val="solid"/>
              <a:round/>
              <a:headEnd type="none" w="med" len="med"/>
              <a:tailEnd type="none" w="med" len="med"/>
            </a:ln>
            <a:effectLst/>
          </p:spPr>
          <p:txBody>
            <a:bodyPr/>
            <a:lstStyle/>
            <a:p>
              <a:endParaRPr lang="en-US"/>
            </a:p>
          </p:txBody>
        </p:sp>
        <p:sp>
          <p:nvSpPr>
            <p:cNvPr id="25607" name="Freeform 7"/>
            <p:cNvSpPr>
              <a:spLocks/>
            </p:cNvSpPr>
            <p:nvPr/>
          </p:nvSpPr>
          <p:spPr bwMode="ltGray">
            <a:xfrm>
              <a:off x="528" y="1152"/>
              <a:ext cx="29" cy="1785"/>
            </a:xfrm>
            <a:custGeom>
              <a:avLst/>
              <a:gdLst/>
              <a:ahLst/>
              <a:cxnLst>
                <a:cxn ang="0">
                  <a:pos x="0" y="0"/>
                </a:cxn>
                <a:cxn ang="0">
                  <a:pos x="0" y="2161"/>
                </a:cxn>
                <a:cxn ang="0">
                  <a:pos x="29" y="2161"/>
                </a:cxn>
                <a:cxn ang="0">
                  <a:pos x="27" y="27"/>
                </a:cxn>
                <a:cxn ang="0">
                  <a:pos x="0" y="0"/>
                </a:cxn>
                <a:cxn ang="0">
                  <a:pos x="0" y="0"/>
                </a:cxn>
              </a:cxnLst>
              <a:rect l="0" t="0" r="r" b="b"/>
              <a:pathLst>
                <a:path w="29" h="2161">
                  <a:moveTo>
                    <a:pt x="0" y="0"/>
                  </a:moveTo>
                  <a:lnTo>
                    <a:pt x="0" y="2161"/>
                  </a:lnTo>
                  <a:lnTo>
                    <a:pt x="29" y="2161"/>
                  </a:lnTo>
                  <a:lnTo>
                    <a:pt x="27" y="27"/>
                  </a:lnTo>
                  <a:lnTo>
                    <a:pt x="0" y="0"/>
                  </a:lnTo>
                  <a:lnTo>
                    <a:pt x="0" y="0"/>
                  </a:lnTo>
                  <a:close/>
                </a:path>
              </a:pathLst>
            </a:custGeom>
            <a:gradFill rotWithShape="1">
              <a:gsLst>
                <a:gs pos="0">
                  <a:schemeClr val="bg2">
                    <a:gamma/>
                    <a:tint val="87843"/>
                    <a:invGamma/>
                  </a:schemeClr>
                </a:gs>
                <a:gs pos="100000">
                  <a:schemeClr val="bg2"/>
                </a:gs>
              </a:gsLst>
              <a:lin ang="5400000" scaled="1"/>
            </a:gradFill>
            <a:ln w="9525" cap="flat" cmpd="sng">
              <a:noFill/>
              <a:prstDash val="solid"/>
              <a:round/>
              <a:headEnd type="none" w="med" len="med"/>
              <a:tailEnd type="none" w="med" len="med"/>
            </a:ln>
            <a:effectLst/>
          </p:spPr>
          <p:txBody>
            <a:bodyPr/>
            <a:lstStyle/>
            <a:p>
              <a:endParaRPr lang="en-US"/>
            </a:p>
          </p:txBody>
        </p:sp>
        <p:sp>
          <p:nvSpPr>
            <p:cNvPr id="25608" name="Freeform 8"/>
            <p:cNvSpPr>
              <a:spLocks/>
            </p:cNvSpPr>
            <p:nvPr/>
          </p:nvSpPr>
          <p:spPr bwMode="ltGray">
            <a:xfrm>
              <a:off x="527" y="2904"/>
              <a:ext cx="29" cy="1416"/>
            </a:xfrm>
            <a:custGeom>
              <a:avLst/>
              <a:gdLst/>
              <a:ahLst/>
              <a:cxnLst>
                <a:cxn ang="0">
                  <a:pos x="0" y="1416"/>
                </a:cxn>
                <a:cxn ang="0">
                  <a:pos x="29" y="1416"/>
                </a:cxn>
                <a:cxn ang="0">
                  <a:pos x="28" y="24"/>
                </a:cxn>
                <a:cxn ang="0">
                  <a:pos x="0" y="0"/>
                </a:cxn>
                <a:cxn ang="0">
                  <a:pos x="0" y="1416"/>
                </a:cxn>
              </a:cxnLst>
              <a:rect l="0" t="0" r="r" b="b"/>
              <a:pathLst>
                <a:path w="29" h="1416">
                  <a:moveTo>
                    <a:pt x="0" y="1416"/>
                  </a:moveTo>
                  <a:lnTo>
                    <a:pt x="29" y="1416"/>
                  </a:lnTo>
                  <a:lnTo>
                    <a:pt x="28" y="24"/>
                  </a:lnTo>
                  <a:lnTo>
                    <a:pt x="0" y="0"/>
                  </a:lnTo>
                  <a:lnTo>
                    <a:pt x="0" y="1416"/>
                  </a:lnTo>
                  <a:close/>
                </a:path>
              </a:pathLst>
            </a:custGeom>
            <a:gradFill rotWithShape="1">
              <a:gsLst>
                <a:gs pos="0">
                  <a:schemeClr val="bg2">
                    <a:gamma/>
                    <a:tint val="87843"/>
                    <a:invGamma/>
                  </a:schemeClr>
                </a:gs>
                <a:gs pos="100000">
                  <a:schemeClr val="bg2">
                    <a:alpha val="0"/>
                  </a:schemeClr>
                </a:gs>
              </a:gsLst>
              <a:lin ang="5400000" scaled="1"/>
            </a:gradFill>
            <a:ln w="9525" cap="flat" cmpd="sng">
              <a:noFill/>
              <a:prstDash val="solid"/>
              <a:round/>
              <a:headEnd type="none" w="med" len="med"/>
              <a:tailEnd type="none" w="med" len="med"/>
            </a:ln>
            <a:effectLst/>
          </p:spPr>
          <p:txBody>
            <a:bodyPr/>
            <a:lstStyle/>
            <a:p>
              <a:endParaRPr lang="en-US"/>
            </a:p>
          </p:txBody>
        </p:sp>
        <p:sp>
          <p:nvSpPr>
            <p:cNvPr id="25609" name="Freeform 9"/>
            <p:cNvSpPr>
              <a:spLocks/>
            </p:cNvSpPr>
            <p:nvPr/>
          </p:nvSpPr>
          <p:spPr bwMode="ltGray">
            <a:xfrm>
              <a:off x="201" y="2904"/>
              <a:ext cx="2879" cy="29"/>
            </a:xfrm>
            <a:custGeom>
              <a:avLst/>
              <a:gdLst/>
              <a:ahLst/>
              <a:cxnLst>
                <a:cxn ang="0">
                  <a:pos x="0" y="0"/>
                </a:cxn>
                <a:cxn ang="0">
                  <a:pos x="0" y="149"/>
                </a:cxn>
                <a:cxn ang="0">
                  <a:pos x="5387" y="149"/>
                </a:cxn>
                <a:cxn ang="0">
                  <a:pos x="5387" y="0"/>
                </a:cxn>
                <a:cxn ang="0">
                  <a:pos x="0" y="0"/>
                </a:cxn>
                <a:cxn ang="0">
                  <a:pos x="0" y="0"/>
                </a:cxn>
              </a:cxnLst>
              <a:rect l="0" t="0" r="r" b="b"/>
              <a:pathLst>
                <a:path w="5387" h="149">
                  <a:moveTo>
                    <a:pt x="0" y="0"/>
                  </a:moveTo>
                  <a:lnTo>
                    <a:pt x="0" y="149"/>
                  </a:lnTo>
                  <a:lnTo>
                    <a:pt x="5387" y="149"/>
                  </a:lnTo>
                  <a:lnTo>
                    <a:pt x="5387" y="0"/>
                  </a:lnTo>
                  <a:lnTo>
                    <a:pt x="0" y="0"/>
                  </a:lnTo>
                  <a:lnTo>
                    <a:pt x="0" y="0"/>
                  </a:lnTo>
                  <a:close/>
                </a:path>
              </a:pathLst>
            </a:custGeom>
            <a:gradFill rotWithShape="1">
              <a:gsLst>
                <a:gs pos="0">
                  <a:schemeClr val="bg2">
                    <a:alpha val="0"/>
                  </a:schemeClr>
                </a:gs>
                <a:gs pos="100000">
                  <a:schemeClr val="bg2">
                    <a:gamma/>
                    <a:shade val="81961"/>
                    <a:invGamma/>
                  </a:schemeClr>
                </a:gs>
              </a:gsLst>
              <a:lin ang="0" scaled="1"/>
            </a:gradFill>
            <a:ln w="9525" cap="flat" cmpd="sng">
              <a:noFill/>
              <a:prstDash val="solid"/>
              <a:round/>
              <a:headEnd type="none" w="med" len="med"/>
              <a:tailEnd type="none" w="med" len="med"/>
            </a:ln>
            <a:effectLst/>
          </p:spPr>
          <p:txBody>
            <a:bodyPr/>
            <a:lstStyle/>
            <a:p>
              <a:endParaRPr lang="en-US"/>
            </a:p>
          </p:txBody>
        </p:sp>
        <p:sp>
          <p:nvSpPr>
            <p:cNvPr id="25610" name="Freeform 10"/>
            <p:cNvSpPr>
              <a:spLocks/>
            </p:cNvSpPr>
            <p:nvPr/>
          </p:nvSpPr>
          <p:spPr bwMode="ltGray">
            <a:xfrm>
              <a:off x="201" y="2904"/>
              <a:ext cx="30" cy="1416"/>
            </a:xfrm>
            <a:custGeom>
              <a:avLst/>
              <a:gdLst/>
              <a:ahLst/>
              <a:cxnLst>
                <a:cxn ang="0">
                  <a:pos x="0" y="0"/>
                </a:cxn>
                <a:cxn ang="0">
                  <a:pos x="0" y="1416"/>
                </a:cxn>
                <a:cxn ang="0">
                  <a:pos x="29" y="1416"/>
                </a:cxn>
                <a:cxn ang="0">
                  <a:pos x="30" y="27"/>
                </a:cxn>
                <a:cxn ang="0">
                  <a:pos x="0" y="0"/>
                </a:cxn>
                <a:cxn ang="0">
                  <a:pos x="0" y="0"/>
                </a:cxn>
              </a:cxnLst>
              <a:rect l="0" t="0" r="r" b="b"/>
              <a:pathLst>
                <a:path w="30" h="1416">
                  <a:moveTo>
                    <a:pt x="0" y="0"/>
                  </a:moveTo>
                  <a:lnTo>
                    <a:pt x="0" y="1416"/>
                  </a:lnTo>
                  <a:lnTo>
                    <a:pt x="29" y="1416"/>
                  </a:lnTo>
                  <a:lnTo>
                    <a:pt x="30" y="27"/>
                  </a:lnTo>
                  <a:lnTo>
                    <a:pt x="0" y="0"/>
                  </a:lnTo>
                  <a:lnTo>
                    <a:pt x="0" y="0"/>
                  </a:lnTo>
                  <a:close/>
                </a:path>
              </a:pathLst>
            </a:custGeom>
            <a:gradFill rotWithShape="1">
              <a:gsLst>
                <a:gs pos="0">
                  <a:schemeClr val="bg2">
                    <a:gamma/>
                    <a:tint val="87843"/>
                    <a:invGamma/>
                  </a:schemeClr>
                </a:gs>
                <a:gs pos="100000">
                  <a:schemeClr val="bg2">
                    <a:alpha val="10001"/>
                  </a:schemeClr>
                </a:gs>
              </a:gsLst>
              <a:lin ang="5400000" scaled="1"/>
            </a:gradFill>
            <a:ln w="9525" cap="flat" cmpd="sng">
              <a:noFill/>
              <a:prstDash val="solid"/>
              <a:round/>
              <a:headEnd type="none" w="med" len="med"/>
              <a:tailEnd type="none" w="med" len="med"/>
            </a:ln>
            <a:effectLst/>
          </p:spPr>
          <p:txBody>
            <a:bodyPr/>
            <a:lstStyle/>
            <a:p>
              <a:endParaRPr lang="en-US"/>
            </a:p>
          </p:txBody>
        </p:sp>
      </p:grpSp>
      <p:sp>
        <p:nvSpPr>
          <p:cNvPr id="25611" name="Rectangle 11"/>
          <p:cNvSpPr>
            <a:spLocks noGrp="1" noChangeArrowheads="1"/>
          </p:cNvSpPr>
          <p:nvPr>
            <p:ph type="dt" sz="half" idx="2"/>
          </p:nvPr>
        </p:nvSpPr>
        <p:spPr bwMode="auto">
          <a:xfrm>
            <a:off x="838200" y="6245225"/>
            <a:ext cx="190182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effectLst>
                  <a:outerShdw blurRad="38100" dist="38100" dir="2700000" algn="tl">
                    <a:srgbClr val="000000"/>
                  </a:outerShdw>
                </a:effectLst>
              </a:defRPr>
            </a:lvl1pPr>
          </a:lstStyle>
          <a:p>
            <a:endParaRPr lang="en-US"/>
          </a:p>
        </p:txBody>
      </p:sp>
      <p:sp>
        <p:nvSpPr>
          <p:cNvPr id="25612" name="Rectangle 12"/>
          <p:cNvSpPr>
            <a:spLocks noGrp="1" noChangeArrowheads="1"/>
          </p:cNvSpPr>
          <p:nvPr>
            <p:ph type="ftr" sz="quarter" idx="3"/>
          </p:nvPr>
        </p:nvSpPr>
        <p:spPr bwMode="auto">
          <a:xfrm>
            <a:off x="34290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effectLst>
                  <a:outerShdw blurRad="38100" dist="38100" dir="2700000" algn="tl">
                    <a:srgbClr val="000000"/>
                  </a:outerShdw>
                </a:effectLst>
              </a:defRPr>
            </a:lvl1pPr>
          </a:lstStyle>
          <a:p>
            <a:endParaRPr lang="en-US"/>
          </a:p>
        </p:txBody>
      </p:sp>
      <p:sp>
        <p:nvSpPr>
          <p:cNvPr id="25613" name="Rectangle 13"/>
          <p:cNvSpPr>
            <a:spLocks noGrp="1" noChangeArrowheads="1"/>
          </p:cNvSpPr>
          <p:nvPr>
            <p:ph type="sldNum" sz="quarter" idx="4"/>
          </p:nvPr>
        </p:nvSpPr>
        <p:spPr bwMode="auto">
          <a:xfrm>
            <a:off x="6937375" y="6245225"/>
            <a:ext cx="190182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effectLst>
                  <a:outerShdw blurRad="38100" dist="38100" dir="2700000" algn="tl">
                    <a:srgbClr val="000000"/>
                  </a:outerShdw>
                </a:effectLst>
              </a:defRPr>
            </a:lvl1pPr>
          </a:lstStyle>
          <a:p>
            <a:fld id="{26A25382-19A7-4F4B-989C-32CEB632BDCC}" type="slidenum">
              <a:rPr lang="en-US"/>
              <a:pPr/>
              <a:t>‹#›</a:t>
            </a:fld>
            <a:endParaRPr lang="en-US"/>
          </a:p>
        </p:txBody>
      </p:sp>
      <p:sp>
        <p:nvSpPr>
          <p:cNvPr id="25614" name="Rectangle 14"/>
          <p:cNvSpPr>
            <a:spLocks noGrp="1" noRot="1" noChangeArrowheads="1"/>
          </p:cNvSpPr>
          <p:nvPr>
            <p:ph type="title"/>
          </p:nvPr>
        </p:nvSpPr>
        <p:spPr bwMode="auto">
          <a:xfrm>
            <a:off x="457200" y="244475"/>
            <a:ext cx="8385175" cy="14319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5615" name="Rectangle 15"/>
          <p:cNvSpPr>
            <a:spLocks noGrp="1" noRot="1" noChangeArrowheads="1"/>
          </p:cNvSpPr>
          <p:nvPr>
            <p:ph type="body" idx="1"/>
          </p:nvPr>
        </p:nvSpPr>
        <p:spPr bwMode="auto">
          <a:xfrm>
            <a:off x="838200" y="1905000"/>
            <a:ext cx="8007350" cy="419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dk2" tx1="lt1" bg2="dk1" tx2="lt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 id="2147483663" r:id="rId12"/>
    <p:sldLayoutId id="2147483664" r:id="rId13"/>
  </p:sldLayoutIdLst>
  <p:txStyles>
    <p:titleStyle>
      <a:lvl1pPr algn="l" rtl="0" fontAlgn="base">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l" rtl="0" fontAlgn="base">
        <a:spcBef>
          <a:spcPct val="0"/>
        </a:spcBef>
        <a:spcAft>
          <a:spcPct val="0"/>
        </a:spcAft>
        <a:defRPr sz="4400" b="1">
          <a:solidFill>
            <a:schemeClr val="tx2"/>
          </a:solidFill>
          <a:effectLst>
            <a:outerShdw blurRad="38100" dist="38100" dir="2700000" algn="tl">
              <a:srgbClr val="000000"/>
            </a:outerShdw>
          </a:effectLst>
          <a:latin typeface="Arial Black" pitchFamily="34" charset="0"/>
        </a:defRPr>
      </a:lvl2pPr>
      <a:lvl3pPr algn="l" rtl="0" fontAlgn="base">
        <a:spcBef>
          <a:spcPct val="0"/>
        </a:spcBef>
        <a:spcAft>
          <a:spcPct val="0"/>
        </a:spcAft>
        <a:defRPr sz="4400" b="1">
          <a:solidFill>
            <a:schemeClr val="tx2"/>
          </a:solidFill>
          <a:effectLst>
            <a:outerShdw blurRad="38100" dist="38100" dir="2700000" algn="tl">
              <a:srgbClr val="000000"/>
            </a:outerShdw>
          </a:effectLst>
          <a:latin typeface="Arial Black" pitchFamily="34" charset="0"/>
        </a:defRPr>
      </a:lvl3pPr>
      <a:lvl4pPr algn="l" rtl="0" fontAlgn="base">
        <a:spcBef>
          <a:spcPct val="0"/>
        </a:spcBef>
        <a:spcAft>
          <a:spcPct val="0"/>
        </a:spcAft>
        <a:defRPr sz="4400" b="1">
          <a:solidFill>
            <a:schemeClr val="tx2"/>
          </a:solidFill>
          <a:effectLst>
            <a:outerShdw blurRad="38100" dist="38100" dir="2700000" algn="tl">
              <a:srgbClr val="000000"/>
            </a:outerShdw>
          </a:effectLst>
          <a:latin typeface="Arial Black" pitchFamily="34" charset="0"/>
        </a:defRPr>
      </a:lvl4pPr>
      <a:lvl5pPr algn="l" rtl="0" fontAlgn="base">
        <a:spcBef>
          <a:spcPct val="0"/>
        </a:spcBef>
        <a:spcAft>
          <a:spcPct val="0"/>
        </a:spcAft>
        <a:defRPr sz="4400" b="1">
          <a:solidFill>
            <a:schemeClr val="tx2"/>
          </a:solidFill>
          <a:effectLst>
            <a:outerShdw blurRad="38100" dist="38100" dir="2700000" algn="tl">
              <a:srgbClr val="000000"/>
            </a:outerShdw>
          </a:effectLst>
          <a:latin typeface="Arial Black" pitchFamily="34" charset="0"/>
        </a:defRPr>
      </a:lvl5pPr>
      <a:lvl6pPr marL="457200" algn="l" rtl="0" fontAlgn="base">
        <a:spcBef>
          <a:spcPct val="0"/>
        </a:spcBef>
        <a:spcAft>
          <a:spcPct val="0"/>
        </a:spcAft>
        <a:defRPr sz="4400" b="1">
          <a:solidFill>
            <a:schemeClr val="tx2"/>
          </a:solidFill>
          <a:effectLst>
            <a:outerShdw blurRad="38100" dist="38100" dir="2700000" algn="tl">
              <a:srgbClr val="000000"/>
            </a:outerShdw>
          </a:effectLst>
          <a:latin typeface="Arial Black" pitchFamily="34" charset="0"/>
        </a:defRPr>
      </a:lvl6pPr>
      <a:lvl7pPr marL="914400" algn="l" rtl="0" fontAlgn="base">
        <a:spcBef>
          <a:spcPct val="0"/>
        </a:spcBef>
        <a:spcAft>
          <a:spcPct val="0"/>
        </a:spcAft>
        <a:defRPr sz="4400" b="1">
          <a:solidFill>
            <a:schemeClr val="tx2"/>
          </a:solidFill>
          <a:effectLst>
            <a:outerShdw blurRad="38100" dist="38100" dir="2700000" algn="tl">
              <a:srgbClr val="000000"/>
            </a:outerShdw>
          </a:effectLst>
          <a:latin typeface="Arial Black" pitchFamily="34" charset="0"/>
        </a:defRPr>
      </a:lvl7pPr>
      <a:lvl8pPr marL="1371600" algn="l" rtl="0" fontAlgn="base">
        <a:spcBef>
          <a:spcPct val="0"/>
        </a:spcBef>
        <a:spcAft>
          <a:spcPct val="0"/>
        </a:spcAft>
        <a:defRPr sz="4400" b="1">
          <a:solidFill>
            <a:schemeClr val="tx2"/>
          </a:solidFill>
          <a:effectLst>
            <a:outerShdw blurRad="38100" dist="38100" dir="2700000" algn="tl">
              <a:srgbClr val="000000"/>
            </a:outerShdw>
          </a:effectLst>
          <a:latin typeface="Arial Black" pitchFamily="34" charset="0"/>
        </a:defRPr>
      </a:lvl8pPr>
      <a:lvl9pPr marL="1828800" algn="l" rtl="0" fontAlgn="base">
        <a:spcBef>
          <a:spcPct val="0"/>
        </a:spcBef>
        <a:spcAft>
          <a:spcPct val="0"/>
        </a:spcAft>
        <a:defRPr sz="4400" b="1">
          <a:solidFill>
            <a:schemeClr val="tx2"/>
          </a:solidFill>
          <a:effectLst>
            <a:outerShdw blurRad="38100" dist="38100" dir="2700000" algn="tl">
              <a:srgbClr val="000000"/>
            </a:outerShdw>
          </a:effectLst>
          <a:latin typeface="Arial Black" pitchFamily="34" charset="0"/>
        </a:defRPr>
      </a:lvl9pPr>
    </p:titleStyle>
    <p:bodyStyle>
      <a:lvl1pPr marL="342900" indent="-342900" algn="l" rtl="0" fontAlgn="base">
        <a:spcBef>
          <a:spcPct val="20000"/>
        </a:spcBef>
        <a:spcAft>
          <a:spcPct val="0"/>
        </a:spcAft>
        <a:buClr>
          <a:schemeClr val="hlink"/>
        </a:buClr>
        <a:buFont typeface="Wingdings" pitchFamily="2" charset="2"/>
        <a:buChar char="§"/>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lr>
          <a:schemeClr val="accent2"/>
        </a:buClr>
        <a:buFont typeface="Wingdings" pitchFamily="2" charset="2"/>
        <a:buChar char="§"/>
        <a:defRPr sz="2800">
          <a:solidFill>
            <a:schemeClr val="tx1"/>
          </a:solidFill>
          <a:effectLst>
            <a:outerShdw blurRad="38100" dist="38100" dir="2700000" algn="tl">
              <a:srgbClr val="000000"/>
            </a:outerShdw>
          </a:effectLst>
          <a:latin typeface="+mn-lt"/>
        </a:defRPr>
      </a:lvl2pPr>
      <a:lvl3pPr marL="1143000" indent="-228600" algn="l" rtl="0" fontAlgn="base">
        <a:spcBef>
          <a:spcPct val="20000"/>
        </a:spcBef>
        <a:spcAft>
          <a:spcPct val="0"/>
        </a:spcAft>
        <a:buClr>
          <a:schemeClr val="hlink"/>
        </a:buClr>
        <a:buFont typeface="Wingdings" pitchFamily="2" charset="2"/>
        <a:buChar char="§"/>
        <a:defRPr sz="2400">
          <a:solidFill>
            <a:schemeClr val="tx1"/>
          </a:solidFill>
          <a:effectLst>
            <a:outerShdw blurRad="38100" dist="38100" dir="2700000" algn="tl">
              <a:srgbClr val="000000"/>
            </a:outerShdw>
          </a:effectLst>
          <a:latin typeface="+mn-lt"/>
        </a:defRPr>
      </a:lvl3pPr>
      <a:lvl4pPr marL="1600200" indent="-228600" algn="l" rtl="0" fontAlgn="base">
        <a:spcBef>
          <a:spcPct val="20000"/>
        </a:spcBef>
        <a:spcAft>
          <a:spcPct val="0"/>
        </a:spcAft>
        <a:buClr>
          <a:schemeClr val="accent2"/>
        </a:buClr>
        <a:buFont typeface="Wingdings" pitchFamily="2" charset="2"/>
        <a:buChar char="§"/>
        <a:defRPr sz="2000">
          <a:solidFill>
            <a:schemeClr val="tx1"/>
          </a:solidFill>
          <a:effectLst>
            <a:outerShdw blurRad="38100" dist="38100" dir="2700000" algn="tl">
              <a:srgbClr val="000000"/>
            </a:outerShdw>
          </a:effectLst>
          <a:latin typeface="+mn-lt"/>
        </a:defRPr>
      </a:lvl4pPr>
      <a:lvl5pPr marL="20574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 Target="slide12.xml"/><Relationship Id="rId2" Type="http://schemas.openxmlformats.org/officeDocument/2006/relationships/slide" Target="slide11.xml"/><Relationship Id="rId1" Type="http://schemas.openxmlformats.org/officeDocument/2006/relationships/slideLayout" Target="../slideLayouts/slideLayout2.xml"/><Relationship Id="rId5" Type="http://schemas.openxmlformats.org/officeDocument/2006/relationships/slide" Target="slide14.xml"/><Relationship Id="rId4" Type="http://schemas.openxmlformats.org/officeDocument/2006/relationships/slide" Target="slide13.xml"/></Relationships>
</file>

<file path=ppt/slides/_rels/slide11.xml.rels><?xml version="1.0" encoding="UTF-8" standalone="yes"?>
<Relationships xmlns="http://schemas.openxmlformats.org/package/2006/relationships"><Relationship Id="rId3" Type="http://schemas.openxmlformats.org/officeDocument/2006/relationships/slide" Target="slide10.xml"/><Relationship Id="rId2" Type="http://schemas.openxmlformats.org/officeDocument/2006/relationships/slideLayout" Target="../slideLayouts/slideLayout2.xml"/><Relationship Id="rId1" Type="http://schemas.openxmlformats.org/officeDocument/2006/relationships/audio" Target="../media/audio1.wav"/><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slide" Target="slide10.xml"/><Relationship Id="rId2" Type="http://schemas.openxmlformats.org/officeDocument/2006/relationships/slideLayout" Target="../slideLayouts/slideLayout2.xml"/><Relationship Id="rId1" Type="http://schemas.openxmlformats.org/officeDocument/2006/relationships/audio" Target="../media/audio1.wav"/><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slide" Target="slide15.xml"/><Relationship Id="rId2" Type="http://schemas.openxmlformats.org/officeDocument/2006/relationships/slideLayout" Target="../slideLayouts/slideLayout2.xml"/><Relationship Id="rId1" Type="http://schemas.openxmlformats.org/officeDocument/2006/relationships/audio" Target="../media/audio2.wav"/><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3" Type="http://schemas.openxmlformats.org/officeDocument/2006/relationships/slide" Target="slide10.xml"/><Relationship Id="rId2" Type="http://schemas.openxmlformats.org/officeDocument/2006/relationships/slideLayout" Target="../slideLayouts/slideLayout2.xml"/><Relationship Id="rId1" Type="http://schemas.openxmlformats.org/officeDocument/2006/relationships/audio" Target="../media/audio1.wav"/><Relationship Id="rId4" Type="http://schemas.openxmlformats.org/officeDocument/2006/relationships/image" Target="../media/image7.png"/></Relationships>
</file>

<file path=ppt/slides/_rels/slide15.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slide" Target="slide16.xml"/><Relationship Id="rId1" Type="http://schemas.openxmlformats.org/officeDocument/2006/relationships/slideLayout" Target="../slideLayouts/slideLayout2.xml"/><Relationship Id="rId5" Type="http://schemas.openxmlformats.org/officeDocument/2006/relationships/slide" Target="slide19.xml"/><Relationship Id="rId4" Type="http://schemas.openxmlformats.org/officeDocument/2006/relationships/slide" Target="slide18.xml"/></Relationships>
</file>

<file path=ppt/slides/_rels/slide16.xml.rels><?xml version="1.0" encoding="UTF-8" standalone="yes"?>
<Relationships xmlns="http://schemas.openxmlformats.org/package/2006/relationships"><Relationship Id="rId3" Type="http://schemas.openxmlformats.org/officeDocument/2006/relationships/slide" Target="slide15.xml"/><Relationship Id="rId2" Type="http://schemas.openxmlformats.org/officeDocument/2006/relationships/slideLayout" Target="../slideLayouts/slideLayout2.xml"/><Relationship Id="rId1" Type="http://schemas.openxmlformats.org/officeDocument/2006/relationships/audio" Target="../media/audio3.wav"/><Relationship Id="rId4" Type="http://schemas.openxmlformats.org/officeDocument/2006/relationships/image" Target="../media/image7.png"/></Relationships>
</file>

<file path=ppt/slides/_rels/slide17.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slideLayout" Target="../slideLayouts/slideLayout2.xml"/><Relationship Id="rId1" Type="http://schemas.openxmlformats.org/officeDocument/2006/relationships/audio" Target="../media/audio4.wav"/><Relationship Id="rId4" Type="http://schemas.openxmlformats.org/officeDocument/2006/relationships/image" Target="../media/image7.png"/></Relationships>
</file>

<file path=ppt/slides/_rels/slide18.xml.rels><?xml version="1.0" encoding="UTF-8" standalone="yes"?>
<Relationships xmlns="http://schemas.openxmlformats.org/package/2006/relationships"><Relationship Id="rId3" Type="http://schemas.openxmlformats.org/officeDocument/2006/relationships/slide" Target="slide15.xml"/><Relationship Id="rId2" Type="http://schemas.openxmlformats.org/officeDocument/2006/relationships/slideLayout" Target="../slideLayouts/slideLayout2.xml"/><Relationship Id="rId1" Type="http://schemas.openxmlformats.org/officeDocument/2006/relationships/audio" Target="../media/audio5.wav"/><Relationship Id="rId4" Type="http://schemas.openxmlformats.org/officeDocument/2006/relationships/image" Target="../media/image7.png"/></Relationships>
</file>

<file path=ppt/slides/_rels/slide19.xml.rels><?xml version="1.0" encoding="UTF-8" standalone="yes"?>
<Relationships xmlns="http://schemas.openxmlformats.org/package/2006/relationships"><Relationship Id="rId3" Type="http://schemas.openxmlformats.org/officeDocument/2006/relationships/slide" Target="slide15.xml"/><Relationship Id="rId2" Type="http://schemas.openxmlformats.org/officeDocument/2006/relationships/slideLayout" Target="../slideLayouts/slideLayout2.xml"/><Relationship Id="rId1" Type="http://schemas.openxmlformats.org/officeDocument/2006/relationships/audio" Target="../media/audio3.wav"/><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www.cbu.edu/~seisen/ExamplesOfCommensalism.htm" TargetMode="External"/><Relationship Id="rId2" Type="http://schemas.openxmlformats.org/officeDocument/2006/relationships/hyperlink" Target="http://www.ms-starship.com/sciencenew/symbiosis.htm" TargetMode="External"/><Relationship Id="rId1" Type="http://schemas.openxmlformats.org/officeDocument/2006/relationships/slideLayout" Target="../slideLayouts/slideLayout2.xml"/><Relationship Id="rId6" Type="http://schemas.openxmlformats.org/officeDocument/2006/relationships/hyperlink" Target="http://necsi.org/projects/evolution/co-evolution/symbiosis/co-evolution_symbiosis.html" TargetMode="External"/><Relationship Id="rId5" Type="http://schemas.openxmlformats.org/officeDocument/2006/relationships/hyperlink" Target="http://userwww.sfsu.edu/~biol240/labs/lab_03symbiosis/pages/mutualism.html" TargetMode="External"/><Relationship Id="rId4" Type="http://schemas.openxmlformats.org/officeDocument/2006/relationships/hyperlink" Target="http://www.cals.ncsu.edu/course/ent591k/symbiosis.html"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www.pbs.org/wgbh/evolution/library/01/3/l_013_01.html" TargetMode="Externa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ms-starship.com/sciencenew/images/PICT0072.JPG" TargetMode="Externa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en-US"/>
              <a:t>Symbiotic Relationships</a:t>
            </a:r>
          </a:p>
        </p:txBody>
      </p:sp>
      <p:sp>
        <p:nvSpPr>
          <p:cNvPr id="2051" name="Rectangle 3"/>
          <p:cNvSpPr>
            <a:spLocks noGrp="1" noChangeArrowheads="1"/>
          </p:cNvSpPr>
          <p:nvPr>
            <p:ph type="subTitle" idx="1"/>
          </p:nvPr>
        </p:nvSpPr>
        <p:spPr/>
        <p:txBody>
          <a:bodyPr/>
          <a:lstStyle/>
          <a:p>
            <a:r>
              <a:rPr lang="en-US"/>
              <a:t>7</a:t>
            </a:r>
            <a:r>
              <a:rPr lang="en-US" baseline="30000"/>
              <a:t>th</a:t>
            </a:r>
            <a:r>
              <a:rPr lang="en-US"/>
              <a:t> Grade Science</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Rot="1" noChangeArrowheads="1"/>
          </p:cNvSpPr>
          <p:nvPr>
            <p:ph type="title"/>
          </p:nvPr>
        </p:nvSpPr>
        <p:spPr>
          <a:xfrm>
            <a:off x="379413" y="0"/>
            <a:ext cx="8385175" cy="1066800"/>
          </a:xfrm>
        </p:spPr>
        <p:txBody>
          <a:bodyPr/>
          <a:lstStyle/>
          <a:p>
            <a:r>
              <a:rPr lang="en-US"/>
              <a:t>Now Try this</a:t>
            </a:r>
          </a:p>
        </p:txBody>
      </p:sp>
      <p:sp>
        <p:nvSpPr>
          <p:cNvPr id="45059" name="Rectangle 3"/>
          <p:cNvSpPr>
            <a:spLocks noGrp="1" noRot="1" noChangeArrowheads="1"/>
          </p:cNvSpPr>
          <p:nvPr>
            <p:ph type="body" idx="1"/>
          </p:nvPr>
        </p:nvSpPr>
        <p:spPr>
          <a:xfrm>
            <a:off x="0" y="914400"/>
            <a:ext cx="9144000" cy="5943600"/>
          </a:xfrm>
        </p:spPr>
        <p:txBody>
          <a:bodyPr/>
          <a:lstStyle/>
          <a:p>
            <a:pPr marL="609600" indent="-609600">
              <a:lnSpc>
                <a:spcPct val="80000"/>
              </a:lnSpc>
              <a:buFont typeface="Wingdings" pitchFamily="2" charset="2"/>
              <a:buNone/>
            </a:pPr>
            <a:r>
              <a:rPr lang="en-US" sz="2800"/>
              <a:t>	</a:t>
            </a:r>
            <a:r>
              <a:rPr lang="en-US"/>
              <a:t>A lion stalks a herd of antelope wading in a pond. A flock of water birds on the shore become startled by the sound of the lion’s approach and fly away with a great deal of noise. The bird’s sudden departure gives warning to the antelope, and they are also able to escape safely. What type of relationship exists between the birds and the antelope?</a:t>
            </a:r>
          </a:p>
          <a:p>
            <a:pPr marL="1371600" lvl="2" indent="-457200">
              <a:lnSpc>
                <a:spcPct val="80000"/>
              </a:lnSpc>
              <a:buFont typeface="Wingdings" pitchFamily="2" charset="2"/>
              <a:buAutoNum type="alphaLcParenR"/>
            </a:pPr>
            <a:r>
              <a:rPr lang="en-US" sz="3200">
                <a:hlinkClick r:id="rId2" action="ppaction://hlinksldjump"/>
              </a:rPr>
              <a:t>Competition</a:t>
            </a:r>
            <a:endParaRPr lang="en-US" sz="3200"/>
          </a:p>
          <a:p>
            <a:pPr marL="1371600" lvl="2" indent="-457200">
              <a:lnSpc>
                <a:spcPct val="80000"/>
              </a:lnSpc>
              <a:buFont typeface="Wingdings" pitchFamily="2" charset="2"/>
              <a:buAutoNum type="alphaLcParenR"/>
            </a:pPr>
            <a:r>
              <a:rPr lang="en-US" sz="3200">
                <a:hlinkClick r:id="rId3" action="ppaction://hlinksldjump"/>
              </a:rPr>
              <a:t>Mutualism</a:t>
            </a:r>
            <a:endParaRPr lang="en-US" sz="3200"/>
          </a:p>
          <a:p>
            <a:pPr marL="1371600" lvl="2" indent="-457200">
              <a:lnSpc>
                <a:spcPct val="80000"/>
              </a:lnSpc>
              <a:buFont typeface="Wingdings" pitchFamily="2" charset="2"/>
              <a:buAutoNum type="alphaLcParenR"/>
            </a:pPr>
            <a:r>
              <a:rPr lang="en-US" sz="3200">
                <a:hlinkClick r:id="rId4" action="ppaction://hlinksldjump"/>
              </a:rPr>
              <a:t>Commensalism</a:t>
            </a:r>
            <a:endParaRPr lang="en-US" sz="3200"/>
          </a:p>
          <a:p>
            <a:pPr marL="1371600" lvl="2" indent="-457200">
              <a:lnSpc>
                <a:spcPct val="80000"/>
              </a:lnSpc>
              <a:buFont typeface="Wingdings" pitchFamily="2" charset="2"/>
              <a:buAutoNum type="alphaLcParenR"/>
            </a:pPr>
            <a:r>
              <a:rPr lang="en-US" sz="3200">
                <a:hlinkClick r:id="rId5" action="ppaction://hlinksldjump"/>
              </a:rPr>
              <a:t>Parasitism</a:t>
            </a:r>
            <a:endParaRPr lang="en-US" sz="320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rrowheads="1"/>
          </p:cNvSpPr>
          <p:nvPr>
            <p:ph type="title"/>
          </p:nvPr>
        </p:nvSpPr>
        <p:spPr/>
        <p:txBody>
          <a:bodyPr/>
          <a:lstStyle/>
          <a:p>
            <a:r>
              <a:rPr lang="en-US"/>
              <a:t>Try again</a:t>
            </a:r>
          </a:p>
        </p:txBody>
      </p:sp>
      <p:sp>
        <p:nvSpPr>
          <p:cNvPr id="36867" name="Rectangle 3"/>
          <p:cNvSpPr>
            <a:spLocks noGrp="1" noRot="1" noChangeArrowheads="1"/>
          </p:cNvSpPr>
          <p:nvPr>
            <p:ph type="body" idx="1"/>
          </p:nvPr>
        </p:nvSpPr>
        <p:spPr/>
        <p:txBody>
          <a:bodyPr/>
          <a:lstStyle/>
          <a:p>
            <a:r>
              <a:rPr lang="en-US"/>
              <a:t>For a relationship to be competition, the end result on both sides of the relationship is a negative. This isn’t the case in this relationship.</a:t>
            </a:r>
          </a:p>
          <a:p>
            <a:endParaRPr lang="en-US"/>
          </a:p>
          <a:p>
            <a:r>
              <a:rPr lang="en-US">
                <a:hlinkClick r:id="rId3" action="ppaction://hlinksldjump"/>
              </a:rPr>
              <a:t>Return to the question.</a:t>
            </a:r>
            <a:endParaRPr lang="en-US"/>
          </a:p>
        </p:txBody>
      </p:sp>
      <p:pic>
        <p:nvPicPr>
          <p:cNvPr id="36874" name="Picture 10">
            <a:hlinkClick r:id="" action="ppaction://media"/>
          </p:cNvPr>
          <p:cNvPicPr>
            <a:picLocks noRot="1" noChangeAspect="1" noChangeArrowheads="1"/>
          </p:cNvPicPr>
          <p:nvPr>
            <a:wavAudioFile r:embed="rId1" name="j0388512.wav"/>
          </p:nvPr>
        </p:nvPicPr>
        <p:blipFill>
          <a:blip r:embed="rId4" cstate="print"/>
          <a:srcRect/>
          <a:stretch>
            <a:fillRect/>
          </a:stretch>
        </p:blipFill>
        <p:spPr bwMode="auto">
          <a:xfrm>
            <a:off x="8839200" y="6553200"/>
            <a:ext cx="304800" cy="3048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2169" fill="hold"/>
                                        <p:tgtEl>
                                          <p:spTgt spid="3687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36874"/>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Rot="1" noChangeArrowheads="1"/>
          </p:cNvSpPr>
          <p:nvPr>
            <p:ph type="title"/>
          </p:nvPr>
        </p:nvSpPr>
        <p:spPr/>
        <p:txBody>
          <a:bodyPr/>
          <a:lstStyle/>
          <a:p>
            <a:r>
              <a:rPr lang="en-US"/>
              <a:t>Not quite</a:t>
            </a:r>
          </a:p>
        </p:txBody>
      </p:sp>
      <p:sp>
        <p:nvSpPr>
          <p:cNvPr id="37891" name="Rectangle 3"/>
          <p:cNvSpPr>
            <a:spLocks noGrp="1" noRot="1" noChangeArrowheads="1"/>
          </p:cNvSpPr>
          <p:nvPr>
            <p:ph type="body" idx="1"/>
          </p:nvPr>
        </p:nvSpPr>
        <p:spPr/>
        <p:txBody>
          <a:bodyPr/>
          <a:lstStyle/>
          <a:p>
            <a:r>
              <a:rPr lang="en-US"/>
              <a:t>If the relationship was mutualistic, then both sides of the relationship would have a positive result from the relationship. While the antelope did have a positive from the birds (the warning) the birds didn’t get a positive from the antelope.</a:t>
            </a:r>
          </a:p>
          <a:p>
            <a:endParaRPr lang="en-US"/>
          </a:p>
          <a:p>
            <a:r>
              <a:rPr lang="en-US">
                <a:hlinkClick r:id="rId3" action="ppaction://hlinksldjump"/>
              </a:rPr>
              <a:t>Return to the question.</a:t>
            </a:r>
            <a:endParaRPr lang="en-US"/>
          </a:p>
        </p:txBody>
      </p:sp>
      <p:pic>
        <p:nvPicPr>
          <p:cNvPr id="37898" name="Picture 10">
            <a:hlinkClick r:id="" action="ppaction://media"/>
          </p:cNvPr>
          <p:cNvPicPr>
            <a:picLocks noRot="1" noChangeAspect="1" noChangeArrowheads="1"/>
          </p:cNvPicPr>
          <p:nvPr>
            <a:wavAudioFile r:embed="rId1" name="j0388512.wav"/>
          </p:nvPr>
        </p:nvPicPr>
        <p:blipFill>
          <a:blip r:embed="rId4" cstate="print"/>
          <a:srcRect/>
          <a:stretch>
            <a:fillRect/>
          </a:stretch>
        </p:blipFill>
        <p:spPr bwMode="auto">
          <a:xfrm>
            <a:off x="8839200" y="6553200"/>
            <a:ext cx="304800" cy="3048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2169" fill="hold"/>
                                        <p:tgtEl>
                                          <p:spTgt spid="3789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37898"/>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rrowheads="1"/>
          </p:cNvSpPr>
          <p:nvPr>
            <p:ph type="title"/>
          </p:nvPr>
        </p:nvSpPr>
        <p:spPr/>
        <p:txBody>
          <a:bodyPr/>
          <a:lstStyle/>
          <a:p>
            <a:r>
              <a:rPr lang="en-US"/>
              <a:t>You are CORRECT!</a:t>
            </a:r>
          </a:p>
        </p:txBody>
      </p:sp>
      <p:sp>
        <p:nvSpPr>
          <p:cNvPr id="38915" name="Rectangle 3"/>
          <p:cNvSpPr>
            <a:spLocks noGrp="1" noRot="1" noChangeArrowheads="1"/>
          </p:cNvSpPr>
          <p:nvPr>
            <p:ph type="body" idx="1"/>
          </p:nvPr>
        </p:nvSpPr>
        <p:spPr/>
        <p:txBody>
          <a:bodyPr/>
          <a:lstStyle/>
          <a:p>
            <a:r>
              <a:rPr lang="en-US"/>
              <a:t>In the antelope and water bird relationship, the antelope gets a warning of the coming danger (+) the water birds don’t get anything from the antelope though.</a:t>
            </a:r>
          </a:p>
          <a:p>
            <a:endParaRPr lang="en-US"/>
          </a:p>
          <a:p>
            <a:r>
              <a:rPr lang="en-US">
                <a:hlinkClick r:id="rId3" action="ppaction://hlinksldjump"/>
              </a:rPr>
              <a:t>Next example</a:t>
            </a:r>
            <a:endParaRPr lang="en-US"/>
          </a:p>
        </p:txBody>
      </p:sp>
      <p:pic>
        <p:nvPicPr>
          <p:cNvPr id="38919" name="Picture 7">
            <a:hlinkClick r:id="" action="ppaction://media"/>
          </p:cNvPr>
          <p:cNvPicPr>
            <a:picLocks noRot="1" noChangeAspect="1" noChangeArrowheads="1"/>
          </p:cNvPicPr>
          <p:nvPr>
            <a:wavAudioFile r:embed="rId1" name="j0388511.wav"/>
          </p:nvPr>
        </p:nvPicPr>
        <p:blipFill>
          <a:blip r:embed="rId4" cstate="print"/>
          <a:srcRect/>
          <a:stretch>
            <a:fillRect/>
          </a:stretch>
        </p:blipFill>
        <p:spPr bwMode="auto">
          <a:xfrm>
            <a:off x="8839200" y="6553200"/>
            <a:ext cx="304800" cy="3048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898" fill="hold"/>
                                        <p:tgtEl>
                                          <p:spTgt spid="38919"/>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38919"/>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Rot="1" noChangeArrowheads="1"/>
          </p:cNvSpPr>
          <p:nvPr>
            <p:ph type="title"/>
          </p:nvPr>
        </p:nvSpPr>
        <p:spPr/>
        <p:txBody>
          <a:bodyPr/>
          <a:lstStyle/>
          <a:p>
            <a:r>
              <a:rPr lang="en-US"/>
              <a:t>Think about this again</a:t>
            </a:r>
          </a:p>
        </p:txBody>
      </p:sp>
      <p:sp>
        <p:nvSpPr>
          <p:cNvPr id="39939" name="Rectangle 3"/>
          <p:cNvSpPr>
            <a:spLocks noGrp="1" noRot="1" noChangeArrowheads="1"/>
          </p:cNvSpPr>
          <p:nvPr>
            <p:ph type="body" idx="1"/>
          </p:nvPr>
        </p:nvSpPr>
        <p:spPr/>
        <p:txBody>
          <a:bodyPr/>
          <a:lstStyle/>
          <a:p>
            <a:r>
              <a:rPr lang="en-US"/>
              <a:t>For a relationship to be parasitic, one organism benefits from the relationship while the other has negative effects from the relationship. In this example the only negative is for the lion, but we are looking at the antelope and water birds.</a:t>
            </a:r>
          </a:p>
          <a:p>
            <a:endParaRPr lang="en-US"/>
          </a:p>
          <a:p>
            <a:r>
              <a:rPr lang="en-US">
                <a:hlinkClick r:id="rId3" action="ppaction://hlinksldjump"/>
              </a:rPr>
              <a:t>Return to the question. </a:t>
            </a:r>
            <a:endParaRPr lang="en-US"/>
          </a:p>
        </p:txBody>
      </p:sp>
      <p:pic>
        <p:nvPicPr>
          <p:cNvPr id="39943" name="Picture 7">
            <a:hlinkClick r:id="" action="ppaction://media"/>
          </p:cNvPr>
          <p:cNvPicPr>
            <a:picLocks noRot="1" noChangeAspect="1" noChangeArrowheads="1"/>
          </p:cNvPicPr>
          <p:nvPr>
            <a:wavAudioFile r:embed="rId1" name="j0388512.wav"/>
          </p:nvPr>
        </p:nvPicPr>
        <p:blipFill>
          <a:blip r:embed="rId4" cstate="print"/>
          <a:srcRect/>
          <a:stretch>
            <a:fillRect/>
          </a:stretch>
        </p:blipFill>
        <p:spPr bwMode="auto">
          <a:xfrm>
            <a:off x="8839200" y="6553200"/>
            <a:ext cx="304800" cy="3048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2169" fill="hold"/>
                                        <p:tgtEl>
                                          <p:spTgt spid="3994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39943"/>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Rot="1" noChangeArrowheads="1"/>
          </p:cNvSpPr>
          <p:nvPr>
            <p:ph type="title"/>
          </p:nvPr>
        </p:nvSpPr>
        <p:spPr>
          <a:xfrm>
            <a:off x="152400" y="0"/>
            <a:ext cx="8385175" cy="1143000"/>
          </a:xfrm>
        </p:spPr>
        <p:txBody>
          <a:bodyPr/>
          <a:lstStyle/>
          <a:p>
            <a:r>
              <a:rPr lang="en-US"/>
              <a:t>For Practice</a:t>
            </a:r>
          </a:p>
        </p:txBody>
      </p:sp>
      <p:sp>
        <p:nvSpPr>
          <p:cNvPr id="48131" name="Rectangle 3"/>
          <p:cNvSpPr>
            <a:spLocks noGrp="1" noRot="1" noChangeArrowheads="1"/>
          </p:cNvSpPr>
          <p:nvPr>
            <p:ph type="body" idx="1"/>
          </p:nvPr>
        </p:nvSpPr>
        <p:spPr>
          <a:xfrm>
            <a:off x="0" y="990600"/>
            <a:ext cx="9144000" cy="5867400"/>
          </a:xfrm>
        </p:spPr>
        <p:txBody>
          <a:bodyPr/>
          <a:lstStyle/>
          <a:p>
            <a:pPr marL="609600" indent="-609600">
              <a:buFont typeface="Wingdings" pitchFamily="2" charset="2"/>
              <a:buNone/>
            </a:pPr>
            <a:r>
              <a:rPr lang="en-US"/>
              <a:t>	A lichen is a combination of two organisms, an alga and a fungus. The fungus gets its food from the alga while the alga gets water from the fungus. This is an example of which relationship?</a:t>
            </a:r>
          </a:p>
          <a:p>
            <a:pPr marL="1371600" lvl="2" indent="-457200">
              <a:buFont typeface="Wingdings" pitchFamily="2" charset="2"/>
              <a:buAutoNum type="alphaLcParenR"/>
            </a:pPr>
            <a:r>
              <a:rPr lang="en-US" sz="3200">
                <a:hlinkClick r:id="rId2" action="ppaction://hlinksldjump"/>
              </a:rPr>
              <a:t>Competition</a:t>
            </a:r>
            <a:endParaRPr lang="en-US" sz="3200"/>
          </a:p>
          <a:p>
            <a:pPr marL="1371600" lvl="2" indent="-457200">
              <a:buFont typeface="Wingdings" pitchFamily="2" charset="2"/>
              <a:buAutoNum type="alphaLcParenR"/>
            </a:pPr>
            <a:r>
              <a:rPr lang="en-US" sz="3200">
                <a:hlinkClick r:id="rId3" action="ppaction://hlinksldjump"/>
              </a:rPr>
              <a:t>Mutualism</a:t>
            </a:r>
            <a:endParaRPr lang="en-US" sz="3200"/>
          </a:p>
          <a:p>
            <a:pPr marL="1371600" lvl="2" indent="-457200">
              <a:buFont typeface="Wingdings" pitchFamily="2" charset="2"/>
              <a:buAutoNum type="alphaLcParenR"/>
            </a:pPr>
            <a:r>
              <a:rPr lang="en-US" sz="3200">
                <a:hlinkClick r:id="rId4" action="ppaction://hlinksldjump"/>
              </a:rPr>
              <a:t>Parasitism</a:t>
            </a:r>
            <a:endParaRPr lang="en-US" sz="3200"/>
          </a:p>
          <a:p>
            <a:pPr marL="1371600" lvl="2" indent="-457200">
              <a:buFont typeface="Wingdings" pitchFamily="2" charset="2"/>
              <a:buAutoNum type="alphaLcParenR"/>
            </a:pPr>
            <a:r>
              <a:rPr lang="en-US" sz="3200">
                <a:hlinkClick r:id="rId5" action="ppaction://hlinksldjump"/>
              </a:rPr>
              <a:t>Commensalism</a:t>
            </a:r>
            <a:endParaRPr lang="en-US" sz="320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Rot="1" noChangeArrowheads="1"/>
          </p:cNvSpPr>
          <p:nvPr>
            <p:ph type="title"/>
          </p:nvPr>
        </p:nvSpPr>
        <p:spPr/>
        <p:txBody>
          <a:bodyPr/>
          <a:lstStyle/>
          <a:p>
            <a:r>
              <a:rPr lang="en-US"/>
              <a:t>Let’s look at this again</a:t>
            </a:r>
          </a:p>
        </p:txBody>
      </p:sp>
      <p:sp>
        <p:nvSpPr>
          <p:cNvPr id="49155" name="Rectangle 3"/>
          <p:cNvSpPr>
            <a:spLocks noGrp="1" noRot="1" noChangeArrowheads="1"/>
          </p:cNvSpPr>
          <p:nvPr>
            <p:ph type="body" idx="1"/>
          </p:nvPr>
        </p:nvSpPr>
        <p:spPr/>
        <p:txBody>
          <a:bodyPr/>
          <a:lstStyle/>
          <a:p>
            <a:r>
              <a:rPr lang="en-US"/>
              <a:t>If this were an example of competition, both of the organisms would be effected negatively. However, in this example neither organism is effected negatively.</a:t>
            </a:r>
          </a:p>
          <a:p>
            <a:endParaRPr lang="en-US"/>
          </a:p>
          <a:p>
            <a:r>
              <a:rPr lang="en-US">
                <a:hlinkClick r:id="rId3" action="ppaction://hlinksldjump"/>
              </a:rPr>
              <a:t>Return to the question.</a:t>
            </a:r>
            <a:endParaRPr lang="en-US"/>
          </a:p>
        </p:txBody>
      </p:sp>
      <p:pic>
        <p:nvPicPr>
          <p:cNvPr id="49156" name="Picture 4">
            <a:hlinkClick r:id="" action="ppaction://media"/>
          </p:cNvPr>
          <p:cNvPicPr>
            <a:picLocks noRot="1" noChangeAspect="1" noChangeArrowheads="1"/>
          </p:cNvPicPr>
          <p:nvPr>
            <a:wavAudioFile r:embed="rId1" name="j0388507.wav"/>
          </p:nvPr>
        </p:nvPicPr>
        <p:blipFill>
          <a:blip r:embed="rId4" cstate="print"/>
          <a:srcRect/>
          <a:stretch>
            <a:fillRect/>
          </a:stretch>
        </p:blipFill>
        <p:spPr bwMode="auto">
          <a:xfrm>
            <a:off x="8839200" y="6553200"/>
            <a:ext cx="304800" cy="3048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814" fill="hold"/>
                                        <p:tgtEl>
                                          <p:spTgt spid="4915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9156"/>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Rot="1" noChangeArrowheads="1"/>
          </p:cNvSpPr>
          <p:nvPr>
            <p:ph type="title"/>
          </p:nvPr>
        </p:nvSpPr>
        <p:spPr/>
        <p:txBody>
          <a:bodyPr/>
          <a:lstStyle/>
          <a:p>
            <a:r>
              <a:rPr lang="en-US"/>
              <a:t>Good Job!</a:t>
            </a:r>
          </a:p>
        </p:txBody>
      </p:sp>
      <p:sp>
        <p:nvSpPr>
          <p:cNvPr id="50179" name="Rectangle 3"/>
          <p:cNvSpPr>
            <a:spLocks noGrp="1" noRot="1" noChangeArrowheads="1"/>
          </p:cNvSpPr>
          <p:nvPr>
            <p:ph type="body" idx="1"/>
          </p:nvPr>
        </p:nvSpPr>
        <p:spPr/>
        <p:txBody>
          <a:bodyPr/>
          <a:lstStyle/>
          <a:p>
            <a:r>
              <a:rPr lang="en-US"/>
              <a:t>You’re right! This is an example of a mutualistic relationship. The alga gains water from the fungus and the fungus gains food from the alga. Both need each other to live and gain something from the other organism.</a:t>
            </a:r>
          </a:p>
          <a:p>
            <a:endParaRPr lang="en-US"/>
          </a:p>
          <a:p>
            <a:r>
              <a:rPr lang="en-US">
                <a:hlinkClick r:id="rId3" action="ppaction://hlinksldjump"/>
              </a:rPr>
              <a:t>Go to the assignment</a:t>
            </a:r>
            <a:endParaRPr lang="en-US"/>
          </a:p>
        </p:txBody>
      </p:sp>
      <p:pic>
        <p:nvPicPr>
          <p:cNvPr id="50180" name="Picture 4">
            <a:hlinkClick r:id="" action="ppaction://media"/>
          </p:cNvPr>
          <p:cNvPicPr>
            <a:picLocks noRot="1" noChangeAspect="1" noChangeArrowheads="1"/>
          </p:cNvPicPr>
          <p:nvPr>
            <a:wavAudioFile r:embed="rId1" name="j0214098.wav"/>
          </p:nvPr>
        </p:nvPicPr>
        <p:blipFill>
          <a:blip r:embed="rId4" cstate="print"/>
          <a:srcRect/>
          <a:stretch>
            <a:fillRect/>
          </a:stretch>
        </p:blipFill>
        <p:spPr bwMode="auto">
          <a:xfrm>
            <a:off x="8839200" y="6553200"/>
            <a:ext cx="304800" cy="3048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4745" fill="hold"/>
                                        <p:tgtEl>
                                          <p:spTgt spid="50180"/>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0180"/>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rrowheads="1"/>
          </p:cNvSpPr>
          <p:nvPr>
            <p:ph type="title"/>
          </p:nvPr>
        </p:nvSpPr>
        <p:spPr/>
        <p:txBody>
          <a:bodyPr/>
          <a:lstStyle/>
          <a:p>
            <a:r>
              <a:rPr lang="en-US"/>
              <a:t>It’s interesting that you think this</a:t>
            </a:r>
          </a:p>
        </p:txBody>
      </p:sp>
      <p:sp>
        <p:nvSpPr>
          <p:cNvPr id="51203" name="Rectangle 3"/>
          <p:cNvSpPr>
            <a:spLocks noGrp="1" noRot="1" noChangeArrowheads="1"/>
          </p:cNvSpPr>
          <p:nvPr>
            <p:ph type="body" idx="1"/>
          </p:nvPr>
        </p:nvSpPr>
        <p:spPr/>
        <p:txBody>
          <a:bodyPr/>
          <a:lstStyle/>
          <a:p>
            <a:r>
              <a:rPr lang="en-US"/>
              <a:t>In a parasitic relationship, one organism gains a positive while the other organism receives a negative. In this example, neither organism receives a negative.</a:t>
            </a:r>
          </a:p>
          <a:p>
            <a:endParaRPr lang="en-US"/>
          </a:p>
          <a:p>
            <a:r>
              <a:rPr lang="en-US">
                <a:hlinkClick r:id="rId3" action="ppaction://hlinksldjump"/>
              </a:rPr>
              <a:t>Return to the question.</a:t>
            </a:r>
            <a:endParaRPr lang="en-US"/>
          </a:p>
        </p:txBody>
      </p:sp>
      <p:pic>
        <p:nvPicPr>
          <p:cNvPr id="51204" name="Picture 4">
            <a:hlinkClick r:id="" action="ppaction://media"/>
          </p:cNvPr>
          <p:cNvPicPr>
            <a:picLocks noRot="1" noChangeAspect="1" noChangeArrowheads="1"/>
          </p:cNvPicPr>
          <p:nvPr>
            <a:wavAudioFile r:embed="rId1" name="j0388506.wav"/>
          </p:nvPr>
        </p:nvPicPr>
        <p:blipFill>
          <a:blip r:embed="rId4" cstate="print"/>
          <a:srcRect/>
          <a:stretch>
            <a:fillRect/>
          </a:stretch>
        </p:blipFill>
        <p:spPr bwMode="auto">
          <a:xfrm>
            <a:off x="8839200" y="6553200"/>
            <a:ext cx="304800" cy="3048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814" fill="hold"/>
                                        <p:tgtEl>
                                          <p:spTgt spid="5120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1204"/>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Rot="1" noChangeArrowheads="1"/>
          </p:cNvSpPr>
          <p:nvPr>
            <p:ph type="title"/>
          </p:nvPr>
        </p:nvSpPr>
        <p:spPr/>
        <p:txBody>
          <a:bodyPr/>
          <a:lstStyle/>
          <a:p>
            <a:r>
              <a:rPr lang="en-US"/>
              <a:t>Can we talk about the example</a:t>
            </a:r>
          </a:p>
        </p:txBody>
      </p:sp>
      <p:sp>
        <p:nvSpPr>
          <p:cNvPr id="52227" name="Rectangle 3"/>
          <p:cNvSpPr>
            <a:spLocks noGrp="1" noRot="1" noChangeArrowheads="1"/>
          </p:cNvSpPr>
          <p:nvPr>
            <p:ph type="body" idx="1"/>
          </p:nvPr>
        </p:nvSpPr>
        <p:spPr/>
        <p:txBody>
          <a:bodyPr/>
          <a:lstStyle/>
          <a:p>
            <a:r>
              <a:rPr lang="en-US"/>
              <a:t>In a commensalistic relationship, one organism gains something positive. The other organism remains unaffected by the relationship. In this example, both organisms are effected by the relationship.</a:t>
            </a:r>
          </a:p>
          <a:p>
            <a:endParaRPr lang="en-US"/>
          </a:p>
          <a:p>
            <a:r>
              <a:rPr lang="en-US">
                <a:hlinkClick r:id="rId3" action="ppaction://hlinksldjump"/>
              </a:rPr>
              <a:t>Return to the question.</a:t>
            </a:r>
            <a:endParaRPr lang="en-US"/>
          </a:p>
        </p:txBody>
      </p:sp>
      <p:pic>
        <p:nvPicPr>
          <p:cNvPr id="52228" name="Picture 4">
            <a:hlinkClick r:id="" action="ppaction://media"/>
          </p:cNvPr>
          <p:cNvPicPr>
            <a:picLocks noRot="1" noChangeAspect="1" noChangeArrowheads="1"/>
          </p:cNvPicPr>
          <p:nvPr>
            <a:wavAudioFile r:embed="rId1" name="j0388507.wav"/>
          </p:nvPr>
        </p:nvPicPr>
        <p:blipFill>
          <a:blip r:embed="rId4" cstate="print"/>
          <a:srcRect/>
          <a:stretch>
            <a:fillRect/>
          </a:stretch>
        </p:blipFill>
        <p:spPr bwMode="auto">
          <a:xfrm>
            <a:off x="8839200" y="6553200"/>
            <a:ext cx="304800" cy="3048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814" fill="hold"/>
                                        <p:tgtEl>
                                          <p:spTgt spid="5222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2228"/>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Rot="1" noChangeArrowheads="1"/>
          </p:cNvSpPr>
          <p:nvPr>
            <p:ph type="title"/>
          </p:nvPr>
        </p:nvSpPr>
        <p:spPr/>
        <p:txBody>
          <a:bodyPr/>
          <a:lstStyle/>
          <a:p>
            <a:r>
              <a:rPr lang="en-US" sz="4000"/>
              <a:t>Objectives of the Symbiotic Relationships Lesson</a:t>
            </a:r>
          </a:p>
        </p:txBody>
      </p:sp>
      <p:sp>
        <p:nvSpPr>
          <p:cNvPr id="3075" name="Rectangle 3"/>
          <p:cNvSpPr>
            <a:spLocks noGrp="1" noRot="1" noChangeArrowheads="1"/>
          </p:cNvSpPr>
          <p:nvPr>
            <p:ph type="body" idx="1"/>
          </p:nvPr>
        </p:nvSpPr>
        <p:spPr/>
        <p:txBody>
          <a:bodyPr/>
          <a:lstStyle/>
          <a:p>
            <a:pPr>
              <a:lnSpc>
                <a:spcPct val="80000"/>
              </a:lnSpc>
            </a:pPr>
            <a:r>
              <a:rPr lang="en-US" sz="2400"/>
              <a:t>Students will investigate how organisms or populations interact with one another through symbiotic relationships and how some species have become so adapted to each other that neither could survive without the other. (Ohio Academic Standards LS 7.1)</a:t>
            </a:r>
          </a:p>
          <a:p>
            <a:pPr>
              <a:lnSpc>
                <a:spcPct val="80000"/>
              </a:lnSpc>
            </a:pPr>
            <a:endParaRPr lang="en-US" sz="2400"/>
          </a:p>
          <a:p>
            <a:pPr>
              <a:lnSpc>
                <a:spcPct val="80000"/>
              </a:lnSpc>
            </a:pPr>
            <a:r>
              <a:rPr lang="en-US" sz="2400"/>
              <a:t>Students will be able to define and identify the following relationships:</a:t>
            </a:r>
          </a:p>
          <a:p>
            <a:pPr lvl="1">
              <a:lnSpc>
                <a:spcPct val="80000"/>
              </a:lnSpc>
            </a:pPr>
            <a:r>
              <a:rPr lang="en-US" sz="2400"/>
              <a:t>Parasitism</a:t>
            </a:r>
          </a:p>
          <a:p>
            <a:pPr lvl="1">
              <a:lnSpc>
                <a:spcPct val="80000"/>
              </a:lnSpc>
            </a:pPr>
            <a:r>
              <a:rPr lang="en-US" sz="2400"/>
              <a:t>Mutualistism</a:t>
            </a:r>
          </a:p>
          <a:p>
            <a:pPr lvl="1">
              <a:lnSpc>
                <a:spcPct val="80000"/>
              </a:lnSpc>
            </a:pPr>
            <a:r>
              <a:rPr lang="en-US" sz="2400"/>
              <a:t>Commensalism</a:t>
            </a:r>
          </a:p>
          <a:p>
            <a:pPr lvl="1">
              <a:lnSpc>
                <a:spcPct val="80000"/>
              </a:lnSpc>
            </a:pPr>
            <a:r>
              <a:rPr lang="en-US" sz="2400"/>
              <a:t>Neutralism</a:t>
            </a:r>
          </a:p>
          <a:p>
            <a:pPr lvl="1">
              <a:lnSpc>
                <a:spcPct val="80000"/>
              </a:lnSpc>
            </a:pPr>
            <a:r>
              <a:rPr lang="en-US" sz="2400"/>
              <a:t>Competition</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Rot="1" noChangeArrowheads="1"/>
          </p:cNvSpPr>
          <p:nvPr>
            <p:ph type="title"/>
          </p:nvPr>
        </p:nvSpPr>
        <p:spPr/>
        <p:txBody>
          <a:bodyPr/>
          <a:lstStyle/>
          <a:p>
            <a:r>
              <a:rPr lang="en-US"/>
              <a:t>Homework</a:t>
            </a:r>
          </a:p>
        </p:txBody>
      </p:sp>
      <p:sp>
        <p:nvSpPr>
          <p:cNvPr id="53251" name="Rectangle 3"/>
          <p:cNvSpPr>
            <a:spLocks noGrp="1" noRot="1" noChangeArrowheads="1"/>
          </p:cNvSpPr>
          <p:nvPr>
            <p:ph type="body" idx="1"/>
          </p:nvPr>
        </p:nvSpPr>
        <p:spPr/>
        <p:txBody>
          <a:bodyPr/>
          <a:lstStyle/>
          <a:p>
            <a:r>
              <a:rPr lang="en-US"/>
              <a:t>For homework, complete the “Relationships between Organisms – Symbiosis” worksheet.</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rrowheads="1"/>
          </p:cNvSpPr>
          <p:nvPr>
            <p:ph type="title"/>
          </p:nvPr>
        </p:nvSpPr>
        <p:spPr>
          <a:xfrm>
            <a:off x="379413" y="0"/>
            <a:ext cx="8385175" cy="838200"/>
          </a:xfrm>
        </p:spPr>
        <p:txBody>
          <a:bodyPr/>
          <a:lstStyle/>
          <a:p>
            <a:r>
              <a:rPr lang="en-US"/>
              <a:t>About the Author</a:t>
            </a:r>
          </a:p>
        </p:txBody>
      </p:sp>
      <p:sp>
        <p:nvSpPr>
          <p:cNvPr id="54278" name="Rectangle 6"/>
          <p:cNvSpPr>
            <a:spLocks noGrp="1" noRot="1" noChangeArrowheads="1"/>
          </p:cNvSpPr>
          <p:nvPr>
            <p:ph type="body" idx="1"/>
          </p:nvPr>
        </p:nvSpPr>
        <p:spPr>
          <a:xfrm>
            <a:off x="228600" y="914400"/>
            <a:ext cx="8616950" cy="5181600"/>
          </a:xfrm>
        </p:spPr>
        <p:txBody>
          <a:bodyPr/>
          <a:lstStyle/>
          <a:p>
            <a:r>
              <a:rPr lang="en-US"/>
              <a:t>Dave Burkhart is currently the Computer and Multimedia Literacy teacher at West Muskingum Middle School in Zanesville, OH. Prior to this position he taught 7</a:t>
            </a:r>
            <a:r>
              <a:rPr lang="en-US" baseline="30000"/>
              <a:t>th</a:t>
            </a:r>
            <a:r>
              <a:rPr lang="en-US"/>
              <a:t> and 8</a:t>
            </a:r>
            <a:r>
              <a:rPr lang="en-US" baseline="30000"/>
              <a:t>th</a:t>
            </a:r>
            <a:r>
              <a:rPr lang="en-US"/>
              <a:t> grade Science for four years. Symbiotic relationships was an area of the Science curriculum where information appropriate for 7</a:t>
            </a:r>
            <a:r>
              <a:rPr lang="en-US" baseline="30000"/>
              <a:t>th</a:t>
            </a:r>
            <a:r>
              <a:rPr lang="en-US"/>
              <a:t> graders was hard to find. </a:t>
            </a:r>
          </a:p>
        </p:txBody>
      </p:sp>
      <p:pic>
        <p:nvPicPr>
          <p:cNvPr id="54279" name="Picture 7" descr="My Picture_edited-1"/>
          <p:cNvPicPr>
            <a:picLocks noChangeAspect="1" noChangeArrowheads="1"/>
          </p:cNvPicPr>
          <p:nvPr/>
        </p:nvPicPr>
        <p:blipFill>
          <a:blip r:embed="rId2" cstate="print"/>
          <a:srcRect/>
          <a:stretch>
            <a:fillRect/>
          </a:stretch>
        </p:blipFill>
        <p:spPr bwMode="auto">
          <a:xfrm>
            <a:off x="6400800" y="4419600"/>
            <a:ext cx="1744663" cy="2286000"/>
          </a:xfrm>
          <a:prstGeom prst="rect">
            <a:avLst/>
          </a:prstGeom>
          <a:noFill/>
          <a:ln w="76200" cmpd="tri">
            <a:solidFill>
              <a:srgbClr val="000000"/>
            </a:solid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Rot="1" noChangeArrowheads="1"/>
          </p:cNvSpPr>
          <p:nvPr>
            <p:ph type="title"/>
          </p:nvPr>
        </p:nvSpPr>
        <p:spPr>
          <a:xfrm>
            <a:off x="379413" y="0"/>
            <a:ext cx="8385175" cy="1066800"/>
          </a:xfrm>
        </p:spPr>
        <p:txBody>
          <a:bodyPr/>
          <a:lstStyle/>
          <a:p>
            <a:r>
              <a:rPr lang="en-US"/>
              <a:t>References</a:t>
            </a:r>
          </a:p>
        </p:txBody>
      </p:sp>
      <p:sp>
        <p:nvSpPr>
          <p:cNvPr id="57347" name="Rectangle 3"/>
          <p:cNvSpPr>
            <a:spLocks noGrp="1" noRot="1" noChangeArrowheads="1"/>
          </p:cNvSpPr>
          <p:nvPr>
            <p:ph type="body" idx="1"/>
          </p:nvPr>
        </p:nvSpPr>
        <p:spPr>
          <a:xfrm>
            <a:off x="0" y="990600"/>
            <a:ext cx="9144000" cy="5105400"/>
          </a:xfrm>
        </p:spPr>
        <p:txBody>
          <a:bodyPr/>
          <a:lstStyle/>
          <a:p>
            <a:pPr>
              <a:lnSpc>
                <a:spcPct val="80000"/>
              </a:lnSpc>
            </a:pPr>
            <a:r>
              <a:rPr lang="en-US" sz="2400"/>
              <a:t>Abbott, D. (2000, May). Retrieved September 22, 2006, from 	Sybiosis Web site: </a:t>
            </a:r>
            <a:r>
              <a:rPr lang="en-US" sz="2400">
                <a:hlinkClick r:id="rId2"/>
              </a:rPr>
              <a:t>http://www.ms-	starship.com/sciencenew/symbiosis.htm</a:t>
            </a:r>
            <a:endParaRPr lang="en-US" sz="2400"/>
          </a:p>
          <a:p>
            <a:pPr>
              <a:lnSpc>
                <a:spcPct val="80000"/>
              </a:lnSpc>
            </a:pPr>
            <a:r>
              <a:rPr lang="en-US" sz="2400"/>
              <a:t>Examples of Commensalism. Retrieved September 22, 2006, 	Web site: 	</a:t>
            </a:r>
            <a:r>
              <a:rPr lang="en-US" sz="2400">
                <a:hlinkClick r:id="rId3"/>
              </a:rPr>
              <a:t>http://www.cbu.edu/~seisen/ExamplesOfCommensalism.ht	m</a:t>
            </a:r>
            <a:r>
              <a:rPr lang="en-US" sz="2400"/>
              <a:t> </a:t>
            </a:r>
          </a:p>
          <a:p>
            <a:pPr>
              <a:lnSpc>
                <a:spcPct val="80000"/>
              </a:lnSpc>
            </a:pPr>
            <a:r>
              <a:rPr lang="en-US" sz="2400"/>
              <a:t>Meyer, J. R. (1998, January 3). Symbiotic Relationships. 	Retrieved September 22, 2006, Web site: 	</a:t>
            </a:r>
            <a:r>
              <a:rPr lang="en-US" sz="2400">
                <a:hlinkClick r:id="rId4"/>
              </a:rPr>
              <a:t>http://www.cals.ncsu.edu/course/ent591k/symbiosis.html</a:t>
            </a:r>
            <a:endParaRPr lang="en-US" sz="2400"/>
          </a:p>
          <a:p>
            <a:pPr>
              <a:lnSpc>
                <a:spcPct val="80000"/>
              </a:lnSpc>
            </a:pPr>
            <a:r>
              <a:rPr lang="en-US" sz="2400"/>
              <a:t>Mutualism. Retrieved September 22, 2006, Web site: 	</a:t>
            </a:r>
            <a:r>
              <a:rPr lang="en-US" sz="2400">
                <a:hlinkClick r:id="rId5"/>
              </a:rPr>
              <a:t>http://userwww.sfsu.edu/~biol240/labs/lab_03symbiosis/pa	ges/mutualism.html</a:t>
            </a:r>
            <a:r>
              <a:rPr lang="en-US" sz="2400"/>
              <a:t> </a:t>
            </a:r>
          </a:p>
          <a:p>
            <a:pPr>
              <a:lnSpc>
                <a:spcPct val="80000"/>
              </a:lnSpc>
            </a:pPr>
            <a:r>
              <a:rPr lang="en-US" sz="2400"/>
              <a:t>Symbiotic Relationships. Retrieved September 22, 2006, Web 	site: </a:t>
            </a:r>
            <a:r>
              <a:rPr lang="en-US" sz="2400">
                <a:hlinkClick r:id="rId6"/>
              </a:rPr>
              <a:t>http://necsi.org/projects/evolution/co-	evolution/symbiosis/co-evolution_symbiosis.html</a:t>
            </a:r>
            <a:r>
              <a:rPr lang="en-US" sz="2400"/>
              <a:t> </a:t>
            </a:r>
          </a:p>
          <a:p>
            <a:pPr>
              <a:lnSpc>
                <a:spcPct val="80000"/>
              </a:lnSpc>
            </a:pPr>
            <a:endParaRPr lang="en-US" sz="2400"/>
          </a:p>
          <a:p>
            <a:pPr>
              <a:lnSpc>
                <a:spcPct val="80000"/>
              </a:lnSpc>
            </a:pPr>
            <a:endParaRPr lang="en-US" sz="2800"/>
          </a:p>
          <a:p>
            <a:pPr>
              <a:lnSpc>
                <a:spcPct val="80000"/>
              </a:lnSpc>
            </a:pPr>
            <a:endParaRPr lang="en-US" sz="280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Rectangle 4"/>
          <p:cNvSpPr>
            <a:spLocks noGrp="1" noRot="1" noChangeArrowheads="1"/>
          </p:cNvSpPr>
          <p:nvPr>
            <p:ph type="title"/>
          </p:nvPr>
        </p:nvSpPr>
        <p:spPr/>
        <p:txBody>
          <a:bodyPr/>
          <a:lstStyle/>
          <a:p>
            <a:r>
              <a:rPr lang="en-US"/>
              <a:t>Symbiotic Relationships:</a:t>
            </a:r>
            <a:br>
              <a:rPr lang="en-US"/>
            </a:br>
            <a:r>
              <a:rPr lang="en-US"/>
              <a:t>An Introduction</a:t>
            </a:r>
          </a:p>
        </p:txBody>
      </p:sp>
      <p:sp>
        <p:nvSpPr>
          <p:cNvPr id="14347" name="Rectangle 11"/>
          <p:cNvSpPr>
            <a:spLocks noGrp="1" noRot="1" noChangeArrowheads="1"/>
          </p:cNvSpPr>
          <p:nvPr>
            <p:ph type="body" sz="half" idx="2"/>
          </p:nvPr>
        </p:nvSpPr>
        <p:spPr>
          <a:xfrm>
            <a:off x="4916488" y="1905000"/>
            <a:ext cx="3929062" cy="4191000"/>
          </a:xfrm>
        </p:spPr>
        <p:txBody>
          <a:bodyPr/>
          <a:lstStyle/>
          <a:p>
            <a:r>
              <a:rPr lang="en-US" sz="2800"/>
              <a:t>Click on the picture of the leaf cutter at the left or on this link to view a video about symbiosis.</a:t>
            </a:r>
          </a:p>
          <a:p>
            <a:endParaRPr lang="en-US" sz="2800"/>
          </a:p>
          <a:p>
            <a:r>
              <a:rPr lang="en-US" sz="2800"/>
              <a:t>You must be connected to the Internet to view this video.</a:t>
            </a:r>
          </a:p>
        </p:txBody>
      </p:sp>
      <p:pic>
        <p:nvPicPr>
          <p:cNvPr id="14343" name="Picture 7" descr="Ancient Farmers of the Amazon">
            <a:hlinkClick r:id="rId2"/>
          </p:cNvPr>
          <p:cNvPicPr>
            <a:picLocks noChangeAspect="1" noChangeArrowheads="1"/>
          </p:cNvPicPr>
          <p:nvPr/>
        </p:nvPicPr>
        <p:blipFill>
          <a:blip r:embed="rId3" cstate="print"/>
          <a:srcRect/>
          <a:stretch>
            <a:fillRect/>
          </a:stretch>
        </p:blipFill>
        <p:spPr bwMode="auto">
          <a:xfrm>
            <a:off x="304800" y="2057400"/>
            <a:ext cx="4267200" cy="3190875"/>
          </a:xfrm>
          <a:prstGeom prst="rect">
            <a:avLst/>
          </a:prstGeom>
          <a:noFill/>
        </p:spPr>
      </p:pic>
      <p:sp>
        <p:nvSpPr>
          <p:cNvPr id="14348" name="Rectangle 12"/>
          <p:cNvSpPr>
            <a:spLocks noChangeArrowheads="1"/>
          </p:cNvSpPr>
          <p:nvPr/>
        </p:nvSpPr>
        <p:spPr bwMode="auto">
          <a:xfrm>
            <a:off x="5334000" y="4114800"/>
            <a:ext cx="1873250" cy="366713"/>
          </a:xfrm>
          <a:prstGeom prst="rect">
            <a:avLst/>
          </a:prstGeom>
          <a:noFill/>
          <a:ln w="9525">
            <a:noFill/>
            <a:miter lim="800000"/>
            <a:headEnd/>
            <a:tailEnd/>
          </a:ln>
          <a:effectLst/>
        </p:spPr>
        <p:txBody>
          <a:bodyPr wrap="none">
            <a:spAutoFit/>
          </a:bodyPr>
          <a:lstStyle/>
          <a:p>
            <a:r>
              <a:rPr lang="en-US">
                <a:hlinkClick r:id="rId2"/>
              </a:rPr>
              <a:t>Leaf cutter video</a:t>
            </a:r>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Rot="1" noChangeArrowheads="1"/>
          </p:cNvSpPr>
          <p:nvPr>
            <p:ph type="title"/>
          </p:nvPr>
        </p:nvSpPr>
        <p:spPr/>
        <p:txBody>
          <a:bodyPr/>
          <a:lstStyle/>
          <a:p>
            <a:r>
              <a:rPr lang="en-US"/>
              <a:t>Symbiotic Relationships</a:t>
            </a:r>
          </a:p>
        </p:txBody>
      </p:sp>
      <p:sp>
        <p:nvSpPr>
          <p:cNvPr id="4099" name="Rectangle 3"/>
          <p:cNvSpPr>
            <a:spLocks noGrp="1" noRot="1" noChangeArrowheads="1"/>
          </p:cNvSpPr>
          <p:nvPr>
            <p:ph type="body" idx="1"/>
          </p:nvPr>
        </p:nvSpPr>
        <p:spPr/>
        <p:txBody>
          <a:bodyPr/>
          <a:lstStyle/>
          <a:p>
            <a:r>
              <a:rPr lang="en-US"/>
              <a:t>Definition: A relationship between two kinds of organisms that lasts over a period of time is called symbiosis.</a:t>
            </a:r>
          </a:p>
          <a:p>
            <a:r>
              <a:rPr lang="en-US"/>
              <a:t>The word symbiosis can be broken down into two parts to determine its meaning.</a:t>
            </a:r>
          </a:p>
          <a:p>
            <a:pPr lvl="1"/>
            <a:r>
              <a:rPr lang="en-US"/>
              <a:t>sym means together (like in the words sympathy and symphony)</a:t>
            </a:r>
          </a:p>
          <a:p>
            <a:pPr lvl="1"/>
            <a:r>
              <a:rPr lang="en-US"/>
              <a:t>bio mean life (like in the words biology and biome)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099">
                                            <p:txEl>
                                              <p:pRg st="0" end="0"/>
                                            </p:txEl>
                                          </p:spTgt>
                                        </p:tgtEl>
                                        <p:attrNameLst>
                                          <p:attrName>style.visibility</p:attrName>
                                        </p:attrNameLst>
                                      </p:cBhvr>
                                      <p:to>
                                        <p:strVal val="visible"/>
                                      </p:to>
                                    </p:set>
                                    <p:anim calcmode="lin" valueType="num">
                                      <p:cBhvr additive="base">
                                        <p:cTn id="7" dur="500" fill="hold"/>
                                        <p:tgtEl>
                                          <p:spTgt spid="409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09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099">
                                            <p:txEl>
                                              <p:pRg st="1" end="1"/>
                                            </p:txEl>
                                          </p:spTgt>
                                        </p:tgtEl>
                                        <p:attrNameLst>
                                          <p:attrName>style.visibility</p:attrName>
                                        </p:attrNameLst>
                                      </p:cBhvr>
                                      <p:to>
                                        <p:strVal val="visible"/>
                                      </p:to>
                                    </p:set>
                                    <p:anim calcmode="lin" valueType="num">
                                      <p:cBhvr additive="base">
                                        <p:cTn id="13" dur="500" fill="hold"/>
                                        <p:tgtEl>
                                          <p:spTgt spid="4099">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09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099">
                                            <p:txEl>
                                              <p:pRg st="2" end="2"/>
                                            </p:txEl>
                                          </p:spTgt>
                                        </p:tgtEl>
                                        <p:attrNameLst>
                                          <p:attrName>style.visibility</p:attrName>
                                        </p:attrNameLst>
                                      </p:cBhvr>
                                      <p:to>
                                        <p:strVal val="visible"/>
                                      </p:to>
                                    </p:set>
                                    <p:anim calcmode="lin" valueType="num">
                                      <p:cBhvr additive="base">
                                        <p:cTn id="19" dur="500" fill="hold"/>
                                        <p:tgtEl>
                                          <p:spTgt spid="4099">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09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099">
                                            <p:txEl>
                                              <p:pRg st="3" end="3"/>
                                            </p:txEl>
                                          </p:spTgt>
                                        </p:tgtEl>
                                        <p:attrNameLst>
                                          <p:attrName>style.visibility</p:attrName>
                                        </p:attrNameLst>
                                      </p:cBhvr>
                                      <p:to>
                                        <p:strVal val="visible"/>
                                      </p:to>
                                    </p:set>
                                    <p:anim calcmode="lin" valueType="num">
                                      <p:cBhvr additive="base">
                                        <p:cTn id="25" dur="500" fill="hold"/>
                                        <p:tgtEl>
                                          <p:spTgt spid="4099">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099">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Rot="1" noChangeArrowheads="1"/>
          </p:cNvSpPr>
          <p:nvPr>
            <p:ph type="title"/>
          </p:nvPr>
        </p:nvSpPr>
        <p:spPr/>
        <p:txBody>
          <a:bodyPr/>
          <a:lstStyle/>
          <a:p>
            <a:r>
              <a:rPr lang="en-US"/>
              <a:t>Types of Symbiosis</a:t>
            </a:r>
          </a:p>
        </p:txBody>
      </p:sp>
      <p:sp>
        <p:nvSpPr>
          <p:cNvPr id="5123" name="Rectangle 3"/>
          <p:cNvSpPr>
            <a:spLocks noGrp="1" noRot="1" noChangeArrowheads="1"/>
          </p:cNvSpPr>
          <p:nvPr>
            <p:ph type="body" sz="half" idx="1"/>
          </p:nvPr>
        </p:nvSpPr>
        <p:spPr>
          <a:xfrm>
            <a:off x="838200" y="1600200"/>
            <a:ext cx="3929063" cy="3621088"/>
          </a:xfrm>
        </p:spPr>
        <p:txBody>
          <a:bodyPr/>
          <a:lstStyle/>
          <a:p>
            <a:r>
              <a:rPr lang="en-US"/>
              <a:t>There are five types of symbiotic relationships.</a:t>
            </a:r>
          </a:p>
          <a:p>
            <a:pPr lvl="1"/>
            <a:r>
              <a:rPr lang="en-US"/>
              <a:t>Parasitism</a:t>
            </a:r>
          </a:p>
          <a:p>
            <a:pPr lvl="1"/>
            <a:r>
              <a:rPr lang="en-US"/>
              <a:t>Mutualism</a:t>
            </a:r>
          </a:p>
          <a:p>
            <a:pPr lvl="1"/>
            <a:r>
              <a:rPr lang="en-US"/>
              <a:t>Commensalism</a:t>
            </a:r>
          </a:p>
          <a:p>
            <a:pPr lvl="1"/>
            <a:r>
              <a:rPr lang="en-US"/>
              <a:t>Neutralism</a:t>
            </a:r>
          </a:p>
          <a:p>
            <a:pPr lvl="1"/>
            <a:r>
              <a:rPr lang="en-US"/>
              <a:t>Competition</a:t>
            </a:r>
          </a:p>
        </p:txBody>
      </p:sp>
      <p:sp>
        <p:nvSpPr>
          <p:cNvPr id="5184" name="Rectangle 64"/>
          <p:cNvSpPr>
            <a:spLocks noGrp="1" noRot="1" noChangeArrowheads="1"/>
          </p:cNvSpPr>
          <p:nvPr>
            <p:ph type="body" sz="half" idx="2"/>
          </p:nvPr>
        </p:nvSpPr>
        <p:spPr>
          <a:xfrm>
            <a:off x="4916488" y="1600200"/>
            <a:ext cx="3929062" cy="3479800"/>
          </a:xfrm>
        </p:spPr>
        <p:txBody>
          <a:bodyPr/>
          <a:lstStyle/>
          <a:p>
            <a:r>
              <a:rPr lang="en-US"/>
              <a:t>Each relationship can be shown using + - or 0.</a:t>
            </a:r>
          </a:p>
          <a:p>
            <a:r>
              <a:rPr lang="en-US"/>
              <a:t>The chart below shows these relationships.</a:t>
            </a:r>
          </a:p>
        </p:txBody>
      </p:sp>
      <p:pic>
        <p:nvPicPr>
          <p:cNvPr id="5187" name="Picture 67"/>
          <p:cNvPicPr>
            <a:picLocks noChangeAspect="1" noChangeArrowheads="1"/>
          </p:cNvPicPr>
          <p:nvPr/>
        </p:nvPicPr>
        <p:blipFill>
          <a:blip r:embed="rId2" cstate="print"/>
          <a:srcRect/>
          <a:stretch>
            <a:fillRect/>
          </a:stretch>
        </p:blipFill>
        <p:spPr bwMode="auto">
          <a:xfrm>
            <a:off x="1008063" y="5257800"/>
            <a:ext cx="7126287" cy="13716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5123">
                                            <p:txEl>
                                              <p:pRg st="0" end="0"/>
                                            </p:txEl>
                                          </p:spTgt>
                                        </p:tgtEl>
                                        <p:attrNameLst>
                                          <p:attrName>style.visibility</p:attrName>
                                        </p:attrNameLst>
                                      </p:cBhvr>
                                      <p:to>
                                        <p:strVal val="visible"/>
                                      </p:to>
                                    </p:set>
                                    <p:animEffect transition="in" filter="checkerboard(across)">
                                      <p:cBhvr>
                                        <p:cTn id="7" dur="500"/>
                                        <p:tgtEl>
                                          <p:spTgt spid="512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5123">
                                            <p:txEl>
                                              <p:pRg st="1" end="1"/>
                                            </p:txEl>
                                          </p:spTgt>
                                        </p:tgtEl>
                                        <p:attrNameLst>
                                          <p:attrName>style.visibility</p:attrName>
                                        </p:attrNameLst>
                                      </p:cBhvr>
                                      <p:to>
                                        <p:strVal val="visible"/>
                                      </p:to>
                                    </p:set>
                                    <p:animEffect transition="in" filter="checkerboard(across)">
                                      <p:cBhvr>
                                        <p:cTn id="12" dur="500"/>
                                        <p:tgtEl>
                                          <p:spTgt spid="5123">
                                            <p:txEl>
                                              <p:pRg st="1" end="1"/>
                                            </p:txEl>
                                          </p:spTgt>
                                        </p:tgtEl>
                                      </p:cBhvr>
                                    </p:animEffect>
                                  </p:childTnLst>
                                </p:cTn>
                              </p:par>
                              <p:par>
                                <p:cTn id="13" presetID="5" presetClass="entr" presetSubtype="10" fill="hold" grpId="0" nodeType="withEffect">
                                  <p:stCondLst>
                                    <p:cond delay="0"/>
                                  </p:stCondLst>
                                  <p:childTnLst>
                                    <p:set>
                                      <p:cBhvr>
                                        <p:cTn id="14" dur="1" fill="hold">
                                          <p:stCondLst>
                                            <p:cond delay="0"/>
                                          </p:stCondLst>
                                        </p:cTn>
                                        <p:tgtEl>
                                          <p:spTgt spid="5123">
                                            <p:txEl>
                                              <p:pRg st="2" end="2"/>
                                            </p:txEl>
                                          </p:spTgt>
                                        </p:tgtEl>
                                        <p:attrNameLst>
                                          <p:attrName>style.visibility</p:attrName>
                                        </p:attrNameLst>
                                      </p:cBhvr>
                                      <p:to>
                                        <p:strVal val="visible"/>
                                      </p:to>
                                    </p:set>
                                    <p:animEffect transition="in" filter="checkerboard(across)">
                                      <p:cBhvr>
                                        <p:cTn id="15" dur="500"/>
                                        <p:tgtEl>
                                          <p:spTgt spid="5123">
                                            <p:txEl>
                                              <p:pRg st="2" end="2"/>
                                            </p:txEl>
                                          </p:spTgt>
                                        </p:tgtEl>
                                      </p:cBhvr>
                                    </p:animEffect>
                                  </p:childTnLst>
                                </p:cTn>
                              </p:par>
                              <p:par>
                                <p:cTn id="16" presetID="5" presetClass="entr" presetSubtype="10" fill="hold" grpId="0" nodeType="withEffect">
                                  <p:stCondLst>
                                    <p:cond delay="0"/>
                                  </p:stCondLst>
                                  <p:childTnLst>
                                    <p:set>
                                      <p:cBhvr>
                                        <p:cTn id="17" dur="1" fill="hold">
                                          <p:stCondLst>
                                            <p:cond delay="0"/>
                                          </p:stCondLst>
                                        </p:cTn>
                                        <p:tgtEl>
                                          <p:spTgt spid="5123">
                                            <p:txEl>
                                              <p:pRg st="3" end="3"/>
                                            </p:txEl>
                                          </p:spTgt>
                                        </p:tgtEl>
                                        <p:attrNameLst>
                                          <p:attrName>style.visibility</p:attrName>
                                        </p:attrNameLst>
                                      </p:cBhvr>
                                      <p:to>
                                        <p:strVal val="visible"/>
                                      </p:to>
                                    </p:set>
                                    <p:animEffect transition="in" filter="checkerboard(across)">
                                      <p:cBhvr>
                                        <p:cTn id="18" dur="500"/>
                                        <p:tgtEl>
                                          <p:spTgt spid="5123">
                                            <p:txEl>
                                              <p:pRg st="3" end="3"/>
                                            </p:txEl>
                                          </p:spTgt>
                                        </p:tgtEl>
                                      </p:cBhvr>
                                    </p:animEffect>
                                  </p:childTnLst>
                                </p:cTn>
                              </p:par>
                              <p:par>
                                <p:cTn id="19" presetID="5" presetClass="entr" presetSubtype="10" fill="hold" grpId="0" nodeType="withEffect">
                                  <p:stCondLst>
                                    <p:cond delay="0"/>
                                  </p:stCondLst>
                                  <p:childTnLst>
                                    <p:set>
                                      <p:cBhvr>
                                        <p:cTn id="20" dur="1" fill="hold">
                                          <p:stCondLst>
                                            <p:cond delay="0"/>
                                          </p:stCondLst>
                                        </p:cTn>
                                        <p:tgtEl>
                                          <p:spTgt spid="5123">
                                            <p:txEl>
                                              <p:pRg st="4" end="4"/>
                                            </p:txEl>
                                          </p:spTgt>
                                        </p:tgtEl>
                                        <p:attrNameLst>
                                          <p:attrName>style.visibility</p:attrName>
                                        </p:attrNameLst>
                                      </p:cBhvr>
                                      <p:to>
                                        <p:strVal val="visible"/>
                                      </p:to>
                                    </p:set>
                                    <p:animEffect transition="in" filter="checkerboard(across)">
                                      <p:cBhvr>
                                        <p:cTn id="21" dur="500"/>
                                        <p:tgtEl>
                                          <p:spTgt spid="5123">
                                            <p:txEl>
                                              <p:pRg st="4" end="4"/>
                                            </p:txEl>
                                          </p:spTgt>
                                        </p:tgtEl>
                                      </p:cBhvr>
                                    </p:animEffect>
                                  </p:childTnLst>
                                </p:cTn>
                              </p:par>
                              <p:par>
                                <p:cTn id="22" presetID="5" presetClass="entr" presetSubtype="10" fill="hold" grpId="0" nodeType="withEffect">
                                  <p:stCondLst>
                                    <p:cond delay="0"/>
                                  </p:stCondLst>
                                  <p:childTnLst>
                                    <p:set>
                                      <p:cBhvr>
                                        <p:cTn id="23" dur="1" fill="hold">
                                          <p:stCondLst>
                                            <p:cond delay="0"/>
                                          </p:stCondLst>
                                        </p:cTn>
                                        <p:tgtEl>
                                          <p:spTgt spid="5123">
                                            <p:txEl>
                                              <p:pRg st="5" end="5"/>
                                            </p:txEl>
                                          </p:spTgt>
                                        </p:tgtEl>
                                        <p:attrNameLst>
                                          <p:attrName>style.visibility</p:attrName>
                                        </p:attrNameLst>
                                      </p:cBhvr>
                                      <p:to>
                                        <p:strVal val="visible"/>
                                      </p:to>
                                    </p:set>
                                    <p:animEffect transition="in" filter="checkerboard(across)">
                                      <p:cBhvr>
                                        <p:cTn id="24" dur="500"/>
                                        <p:tgtEl>
                                          <p:spTgt spid="5123">
                                            <p:txEl>
                                              <p:pRg st="5" end="5"/>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5" presetClass="entr" presetSubtype="10" fill="hold" grpId="0" nodeType="clickEffect">
                                  <p:stCondLst>
                                    <p:cond delay="0"/>
                                  </p:stCondLst>
                                  <p:childTnLst>
                                    <p:set>
                                      <p:cBhvr>
                                        <p:cTn id="28" dur="1" fill="hold">
                                          <p:stCondLst>
                                            <p:cond delay="0"/>
                                          </p:stCondLst>
                                        </p:cTn>
                                        <p:tgtEl>
                                          <p:spTgt spid="5184">
                                            <p:txEl>
                                              <p:pRg st="0" end="0"/>
                                            </p:txEl>
                                          </p:spTgt>
                                        </p:tgtEl>
                                        <p:attrNameLst>
                                          <p:attrName>style.visibility</p:attrName>
                                        </p:attrNameLst>
                                      </p:cBhvr>
                                      <p:to>
                                        <p:strVal val="visible"/>
                                      </p:to>
                                    </p:set>
                                    <p:animEffect transition="in" filter="checkerboard(across)">
                                      <p:cBhvr>
                                        <p:cTn id="29" dur="500"/>
                                        <p:tgtEl>
                                          <p:spTgt spid="5184">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5" presetClass="entr" presetSubtype="10" fill="hold" grpId="0" nodeType="clickEffect">
                                  <p:stCondLst>
                                    <p:cond delay="0"/>
                                  </p:stCondLst>
                                  <p:childTnLst>
                                    <p:set>
                                      <p:cBhvr>
                                        <p:cTn id="33" dur="1" fill="hold">
                                          <p:stCondLst>
                                            <p:cond delay="0"/>
                                          </p:stCondLst>
                                        </p:cTn>
                                        <p:tgtEl>
                                          <p:spTgt spid="5184">
                                            <p:txEl>
                                              <p:pRg st="1" end="1"/>
                                            </p:txEl>
                                          </p:spTgt>
                                        </p:tgtEl>
                                        <p:attrNameLst>
                                          <p:attrName>style.visibility</p:attrName>
                                        </p:attrNameLst>
                                      </p:cBhvr>
                                      <p:to>
                                        <p:strVal val="visible"/>
                                      </p:to>
                                    </p:set>
                                    <p:animEffect transition="in" filter="checkerboard(across)">
                                      <p:cBhvr>
                                        <p:cTn id="34" dur="500"/>
                                        <p:tgtEl>
                                          <p:spTgt spid="5184">
                                            <p:txEl>
                                              <p:pRg st="1" end="1"/>
                                            </p:txEl>
                                          </p:spTgt>
                                        </p:tgtEl>
                                      </p:cBhvr>
                                    </p:animEffect>
                                  </p:childTnLst>
                                </p:cTn>
                              </p:par>
                              <p:par>
                                <p:cTn id="35" presetID="5" presetClass="entr" presetSubtype="10" fill="hold" nodeType="withEffect">
                                  <p:stCondLst>
                                    <p:cond delay="0"/>
                                  </p:stCondLst>
                                  <p:childTnLst>
                                    <p:set>
                                      <p:cBhvr>
                                        <p:cTn id="36" dur="1" fill="hold">
                                          <p:stCondLst>
                                            <p:cond delay="0"/>
                                          </p:stCondLst>
                                        </p:cTn>
                                        <p:tgtEl>
                                          <p:spTgt spid="5187"/>
                                        </p:tgtEl>
                                        <p:attrNameLst>
                                          <p:attrName>style.visibility</p:attrName>
                                        </p:attrNameLst>
                                      </p:cBhvr>
                                      <p:to>
                                        <p:strVal val="visible"/>
                                      </p:to>
                                    </p:set>
                                    <p:animEffect transition="in" filter="checkerboard(across)">
                                      <p:cBhvr>
                                        <p:cTn id="37" dur="500"/>
                                        <p:tgtEl>
                                          <p:spTgt spid="51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uiExpand="1" build="p"/>
      <p:bldP spid="5184"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Rot="1" noChangeArrowheads="1"/>
          </p:cNvSpPr>
          <p:nvPr>
            <p:ph type="title"/>
          </p:nvPr>
        </p:nvSpPr>
        <p:spPr/>
        <p:txBody>
          <a:bodyPr/>
          <a:lstStyle/>
          <a:p>
            <a:r>
              <a:rPr lang="en-US"/>
              <a:t>Parasitism</a:t>
            </a:r>
          </a:p>
        </p:txBody>
      </p:sp>
      <p:sp>
        <p:nvSpPr>
          <p:cNvPr id="8195" name="Rectangle 3"/>
          <p:cNvSpPr>
            <a:spLocks noGrp="1" noRot="1" noChangeArrowheads="1"/>
          </p:cNvSpPr>
          <p:nvPr>
            <p:ph type="body" sz="half" idx="1"/>
          </p:nvPr>
        </p:nvSpPr>
        <p:spPr>
          <a:xfrm>
            <a:off x="838200" y="1905000"/>
            <a:ext cx="3929063" cy="4191000"/>
          </a:xfrm>
        </p:spPr>
        <p:txBody>
          <a:bodyPr/>
          <a:lstStyle/>
          <a:p>
            <a:r>
              <a:rPr lang="en-US" sz="2800"/>
              <a:t>Parasitism is the situation where one organism benefits while the other is harmed.</a:t>
            </a:r>
          </a:p>
          <a:p>
            <a:r>
              <a:rPr lang="en-US" sz="2800"/>
              <a:t>A + / - relationship.</a:t>
            </a:r>
          </a:p>
          <a:p>
            <a:r>
              <a:rPr lang="en-US" sz="2800"/>
              <a:t>Think of a friendship where you might feel used by your friend.</a:t>
            </a:r>
          </a:p>
        </p:txBody>
      </p:sp>
      <p:pic>
        <p:nvPicPr>
          <p:cNvPr id="8197" name="Picture 5" descr="PICT0072_small">
            <a:hlinkClick r:id="rId2"/>
          </p:cNvPr>
          <p:cNvPicPr>
            <a:picLocks noGrp="1" noChangeAspect="1" noChangeArrowheads="1"/>
          </p:cNvPicPr>
          <p:nvPr>
            <p:ph sz="half" idx="2"/>
          </p:nvPr>
        </p:nvPicPr>
        <p:blipFill>
          <a:blip r:embed="rId3" cstate="print"/>
          <a:srcRect/>
          <a:stretch>
            <a:fillRect/>
          </a:stretch>
        </p:blipFill>
        <p:spPr>
          <a:xfrm>
            <a:off x="4572000" y="2076450"/>
            <a:ext cx="4419600" cy="3314700"/>
          </a:xfrm>
          <a:noFill/>
          <a:ln/>
        </p:spPr>
      </p:pic>
      <p:sp>
        <p:nvSpPr>
          <p:cNvPr id="8198" name="Rectangle 6"/>
          <p:cNvSpPr>
            <a:spLocks noChangeArrowheads="1"/>
          </p:cNvSpPr>
          <p:nvPr/>
        </p:nvSpPr>
        <p:spPr bwMode="auto">
          <a:xfrm>
            <a:off x="4572000" y="5410200"/>
            <a:ext cx="2609850" cy="366713"/>
          </a:xfrm>
          <a:prstGeom prst="rect">
            <a:avLst/>
          </a:prstGeom>
          <a:noFill/>
          <a:ln w="9525">
            <a:noFill/>
            <a:miter lim="800000"/>
            <a:headEnd/>
            <a:tailEnd/>
          </a:ln>
          <a:effectLst/>
        </p:spPr>
        <p:txBody>
          <a:bodyPr wrap="none" anchor="ctr">
            <a:spAutoFit/>
          </a:bodyPr>
          <a:lstStyle/>
          <a:p>
            <a:pPr eaLnBrk="1" hangingPunct="1"/>
            <a:r>
              <a:rPr lang="en-US"/>
              <a:t>Parasitic Isopod on fish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grpId="0"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anim calcmode="lin" valueType="num">
                                      <p:cBhvr>
                                        <p:cTn id="7" dur="500" fill="hold"/>
                                        <p:tgtEl>
                                          <p:spTgt spid="8195">
                                            <p:txEl>
                                              <p:pRg st="0" end="0"/>
                                            </p:txEl>
                                          </p:spTgt>
                                        </p:tgtEl>
                                        <p:attrNameLst>
                                          <p:attrName>ppt_w</p:attrName>
                                        </p:attrNameLst>
                                      </p:cBhvr>
                                      <p:tavLst>
                                        <p:tav tm="0">
                                          <p:val>
                                            <p:strVal val="#ppt_w*0.05"/>
                                          </p:val>
                                        </p:tav>
                                        <p:tav tm="100000">
                                          <p:val>
                                            <p:strVal val="#ppt_w"/>
                                          </p:val>
                                        </p:tav>
                                      </p:tavLst>
                                    </p:anim>
                                    <p:anim calcmode="lin" valueType="num">
                                      <p:cBhvr>
                                        <p:cTn id="8" dur="500" fill="hold"/>
                                        <p:tgtEl>
                                          <p:spTgt spid="8195">
                                            <p:txEl>
                                              <p:pRg st="0" end="0"/>
                                            </p:txEl>
                                          </p:spTgt>
                                        </p:tgtEl>
                                        <p:attrNameLst>
                                          <p:attrName>ppt_h</p:attrName>
                                        </p:attrNameLst>
                                      </p:cBhvr>
                                      <p:tavLst>
                                        <p:tav tm="0">
                                          <p:val>
                                            <p:strVal val="#ppt_h"/>
                                          </p:val>
                                        </p:tav>
                                        <p:tav tm="100000">
                                          <p:val>
                                            <p:strVal val="#ppt_h"/>
                                          </p:val>
                                        </p:tav>
                                      </p:tavLst>
                                    </p:anim>
                                    <p:anim calcmode="lin" valueType="num">
                                      <p:cBhvr>
                                        <p:cTn id="9" dur="500" fill="hold"/>
                                        <p:tgtEl>
                                          <p:spTgt spid="8195">
                                            <p:txEl>
                                              <p:pRg st="0" end="0"/>
                                            </p:txEl>
                                          </p:spTgt>
                                        </p:tgtEl>
                                        <p:attrNameLst>
                                          <p:attrName>ppt_x</p:attrName>
                                        </p:attrNameLst>
                                      </p:cBhvr>
                                      <p:tavLst>
                                        <p:tav tm="0">
                                          <p:val>
                                            <p:strVal val="#ppt_x-.2"/>
                                          </p:val>
                                        </p:tav>
                                        <p:tav tm="100000">
                                          <p:val>
                                            <p:strVal val="#ppt_x"/>
                                          </p:val>
                                        </p:tav>
                                      </p:tavLst>
                                    </p:anim>
                                    <p:anim calcmode="lin" valueType="num">
                                      <p:cBhvr>
                                        <p:cTn id="10" dur="500" fill="hold"/>
                                        <p:tgtEl>
                                          <p:spTgt spid="8195">
                                            <p:txEl>
                                              <p:pRg st="0" end="0"/>
                                            </p:txEl>
                                          </p:spTgt>
                                        </p:tgtEl>
                                        <p:attrNameLst>
                                          <p:attrName>ppt_y</p:attrName>
                                        </p:attrNameLst>
                                      </p:cBhvr>
                                      <p:tavLst>
                                        <p:tav tm="0">
                                          <p:val>
                                            <p:strVal val="#ppt_y"/>
                                          </p:val>
                                        </p:tav>
                                        <p:tav tm="100000">
                                          <p:val>
                                            <p:strVal val="#ppt_y"/>
                                          </p:val>
                                        </p:tav>
                                      </p:tavLst>
                                    </p:anim>
                                    <p:animEffect transition="in" filter="fade">
                                      <p:cBhvr>
                                        <p:cTn id="11" dur="500"/>
                                        <p:tgtEl>
                                          <p:spTgt spid="8195">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54" presetClass="entr" presetSubtype="0" accel="100000" fill="hold" grpId="0" nodeType="clickEffect">
                                  <p:stCondLst>
                                    <p:cond delay="0"/>
                                  </p:stCondLst>
                                  <p:childTnLst>
                                    <p:set>
                                      <p:cBhvr>
                                        <p:cTn id="15" dur="1" fill="hold">
                                          <p:stCondLst>
                                            <p:cond delay="0"/>
                                          </p:stCondLst>
                                        </p:cTn>
                                        <p:tgtEl>
                                          <p:spTgt spid="8195">
                                            <p:txEl>
                                              <p:pRg st="1" end="1"/>
                                            </p:txEl>
                                          </p:spTgt>
                                        </p:tgtEl>
                                        <p:attrNameLst>
                                          <p:attrName>style.visibility</p:attrName>
                                        </p:attrNameLst>
                                      </p:cBhvr>
                                      <p:to>
                                        <p:strVal val="visible"/>
                                      </p:to>
                                    </p:set>
                                    <p:anim calcmode="lin" valueType="num">
                                      <p:cBhvr>
                                        <p:cTn id="16" dur="500" fill="hold"/>
                                        <p:tgtEl>
                                          <p:spTgt spid="8195">
                                            <p:txEl>
                                              <p:pRg st="1" end="1"/>
                                            </p:txEl>
                                          </p:spTgt>
                                        </p:tgtEl>
                                        <p:attrNameLst>
                                          <p:attrName>ppt_w</p:attrName>
                                        </p:attrNameLst>
                                      </p:cBhvr>
                                      <p:tavLst>
                                        <p:tav tm="0">
                                          <p:val>
                                            <p:strVal val="#ppt_w*0.05"/>
                                          </p:val>
                                        </p:tav>
                                        <p:tav tm="100000">
                                          <p:val>
                                            <p:strVal val="#ppt_w"/>
                                          </p:val>
                                        </p:tav>
                                      </p:tavLst>
                                    </p:anim>
                                    <p:anim calcmode="lin" valueType="num">
                                      <p:cBhvr>
                                        <p:cTn id="17" dur="500" fill="hold"/>
                                        <p:tgtEl>
                                          <p:spTgt spid="8195">
                                            <p:txEl>
                                              <p:pRg st="1" end="1"/>
                                            </p:txEl>
                                          </p:spTgt>
                                        </p:tgtEl>
                                        <p:attrNameLst>
                                          <p:attrName>ppt_h</p:attrName>
                                        </p:attrNameLst>
                                      </p:cBhvr>
                                      <p:tavLst>
                                        <p:tav tm="0">
                                          <p:val>
                                            <p:strVal val="#ppt_h"/>
                                          </p:val>
                                        </p:tav>
                                        <p:tav tm="100000">
                                          <p:val>
                                            <p:strVal val="#ppt_h"/>
                                          </p:val>
                                        </p:tav>
                                      </p:tavLst>
                                    </p:anim>
                                    <p:anim calcmode="lin" valueType="num">
                                      <p:cBhvr>
                                        <p:cTn id="18" dur="500" fill="hold"/>
                                        <p:tgtEl>
                                          <p:spTgt spid="8195">
                                            <p:txEl>
                                              <p:pRg st="1" end="1"/>
                                            </p:txEl>
                                          </p:spTgt>
                                        </p:tgtEl>
                                        <p:attrNameLst>
                                          <p:attrName>ppt_x</p:attrName>
                                        </p:attrNameLst>
                                      </p:cBhvr>
                                      <p:tavLst>
                                        <p:tav tm="0">
                                          <p:val>
                                            <p:strVal val="#ppt_x-.2"/>
                                          </p:val>
                                        </p:tav>
                                        <p:tav tm="100000">
                                          <p:val>
                                            <p:strVal val="#ppt_x"/>
                                          </p:val>
                                        </p:tav>
                                      </p:tavLst>
                                    </p:anim>
                                    <p:anim calcmode="lin" valueType="num">
                                      <p:cBhvr>
                                        <p:cTn id="19" dur="500" fill="hold"/>
                                        <p:tgtEl>
                                          <p:spTgt spid="8195">
                                            <p:txEl>
                                              <p:pRg st="1" end="1"/>
                                            </p:txEl>
                                          </p:spTgt>
                                        </p:tgtEl>
                                        <p:attrNameLst>
                                          <p:attrName>ppt_y</p:attrName>
                                        </p:attrNameLst>
                                      </p:cBhvr>
                                      <p:tavLst>
                                        <p:tav tm="0">
                                          <p:val>
                                            <p:strVal val="#ppt_y"/>
                                          </p:val>
                                        </p:tav>
                                        <p:tav tm="100000">
                                          <p:val>
                                            <p:strVal val="#ppt_y"/>
                                          </p:val>
                                        </p:tav>
                                      </p:tavLst>
                                    </p:anim>
                                    <p:animEffect transition="in" filter="fade">
                                      <p:cBhvr>
                                        <p:cTn id="20" dur="500"/>
                                        <p:tgtEl>
                                          <p:spTgt spid="8195">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54" presetClass="entr" presetSubtype="0" accel="100000" fill="hold" grpId="0" nodeType="clickEffect">
                                  <p:stCondLst>
                                    <p:cond delay="0"/>
                                  </p:stCondLst>
                                  <p:childTnLst>
                                    <p:set>
                                      <p:cBhvr>
                                        <p:cTn id="24" dur="1" fill="hold">
                                          <p:stCondLst>
                                            <p:cond delay="0"/>
                                          </p:stCondLst>
                                        </p:cTn>
                                        <p:tgtEl>
                                          <p:spTgt spid="8195">
                                            <p:txEl>
                                              <p:pRg st="2" end="2"/>
                                            </p:txEl>
                                          </p:spTgt>
                                        </p:tgtEl>
                                        <p:attrNameLst>
                                          <p:attrName>style.visibility</p:attrName>
                                        </p:attrNameLst>
                                      </p:cBhvr>
                                      <p:to>
                                        <p:strVal val="visible"/>
                                      </p:to>
                                    </p:set>
                                    <p:anim calcmode="lin" valueType="num">
                                      <p:cBhvr>
                                        <p:cTn id="25" dur="500" fill="hold"/>
                                        <p:tgtEl>
                                          <p:spTgt spid="8195">
                                            <p:txEl>
                                              <p:pRg st="2" end="2"/>
                                            </p:txEl>
                                          </p:spTgt>
                                        </p:tgtEl>
                                        <p:attrNameLst>
                                          <p:attrName>ppt_w</p:attrName>
                                        </p:attrNameLst>
                                      </p:cBhvr>
                                      <p:tavLst>
                                        <p:tav tm="0">
                                          <p:val>
                                            <p:strVal val="#ppt_w*0.05"/>
                                          </p:val>
                                        </p:tav>
                                        <p:tav tm="100000">
                                          <p:val>
                                            <p:strVal val="#ppt_w"/>
                                          </p:val>
                                        </p:tav>
                                      </p:tavLst>
                                    </p:anim>
                                    <p:anim calcmode="lin" valueType="num">
                                      <p:cBhvr>
                                        <p:cTn id="26" dur="500" fill="hold"/>
                                        <p:tgtEl>
                                          <p:spTgt spid="8195">
                                            <p:txEl>
                                              <p:pRg st="2" end="2"/>
                                            </p:txEl>
                                          </p:spTgt>
                                        </p:tgtEl>
                                        <p:attrNameLst>
                                          <p:attrName>ppt_h</p:attrName>
                                        </p:attrNameLst>
                                      </p:cBhvr>
                                      <p:tavLst>
                                        <p:tav tm="0">
                                          <p:val>
                                            <p:strVal val="#ppt_h"/>
                                          </p:val>
                                        </p:tav>
                                        <p:tav tm="100000">
                                          <p:val>
                                            <p:strVal val="#ppt_h"/>
                                          </p:val>
                                        </p:tav>
                                      </p:tavLst>
                                    </p:anim>
                                    <p:anim calcmode="lin" valueType="num">
                                      <p:cBhvr>
                                        <p:cTn id="27" dur="500" fill="hold"/>
                                        <p:tgtEl>
                                          <p:spTgt spid="8195">
                                            <p:txEl>
                                              <p:pRg st="2" end="2"/>
                                            </p:txEl>
                                          </p:spTgt>
                                        </p:tgtEl>
                                        <p:attrNameLst>
                                          <p:attrName>ppt_x</p:attrName>
                                        </p:attrNameLst>
                                      </p:cBhvr>
                                      <p:tavLst>
                                        <p:tav tm="0">
                                          <p:val>
                                            <p:strVal val="#ppt_x-.2"/>
                                          </p:val>
                                        </p:tav>
                                        <p:tav tm="100000">
                                          <p:val>
                                            <p:strVal val="#ppt_x"/>
                                          </p:val>
                                        </p:tav>
                                      </p:tavLst>
                                    </p:anim>
                                    <p:anim calcmode="lin" valueType="num">
                                      <p:cBhvr>
                                        <p:cTn id="28" dur="500" fill="hold"/>
                                        <p:tgtEl>
                                          <p:spTgt spid="8195">
                                            <p:txEl>
                                              <p:pRg st="2" end="2"/>
                                            </p:txEl>
                                          </p:spTgt>
                                        </p:tgtEl>
                                        <p:attrNameLst>
                                          <p:attrName>ppt_y</p:attrName>
                                        </p:attrNameLst>
                                      </p:cBhvr>
                                      <p:tavLst>
                                        <p:tav tm="0">
                                          <p:val>
                                            <p:strVal val="#ppt_y"/>
                                          </p:val>
                                        </p:tav>
                                        <p:tav tm="100000">
                                          <p:val>
                                            <p:strVal val="#ppt_y"/>
                                          </p:val>
                                        </p:tav>
                                      </p:tavLst>
                                    </p:anim>
                                    <p:animEffect transition="in" filter="fade">
                                      <p:cBhvr>
                                        <p:cTn id="29" dur="500"/>
                                        <p:tgtEl>
                                          <p:spTgt spid="819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Rot="1" noChangeArrowheads="1"/>
          </p:cNvSpPr>
          <p:nvPr>
            <p:ph type="title"/>
          </p:nvPr>
        </p:nvSpPr>
        <p:spPr/>
        <p:txBody>
          <a:bodyPr/>
          <a:lstStyle/>
          <a:p>
            <a:r>
              <a:rPr lang="en-US"/>
              <a:t>Commensalism</a:t>
            </a:r>
          </a:p>
        </p:txBody>
      </p:sp>
      <p:sp>
        <p:nvSpPr>
          <p:cNvPr id="27651" name="Rectangle 3"/>
          <p:cNvSpPr>
            <a:spLocks noGrp="1" noRot="1" noChangeArrowheads="1"/>
          </p:cNvSpPr>
          <p:nvPr>
            <p:ph type="body" sz="half" idx="1"/>
          </p:nvPr>
        </p:nvSpPr>
        <p:spPr>
          <a:xfrm>
            <a:off x="838200" y="1905000"/>
            <a:ext cx="3927475" cy="4724400"/>
          </a:xfrm>
        </p:spPr>
        <p:txBody>
          <a:bodyPr/>
          <a:lstStyle/>
          <a:p>
            <a:pPr>
              <a:lnSpc>
                <a:spcPct val="90000"/>
              </a:lnSpc>
            </a:pPr>
            <a:r>
              <a:rPr lang="en-US" sz="2800"/>
              <a:t>Commensalism is where one species benefits while the second species remains unaffected.</a:t>
            </a:r>
          </a:p>
          <a:p>
            <a:pPr>
              <a:lnSpc>
                <a:spcPct val="90000"/>
              </a:lnSpc>
            </a:pPr>
            <a:r>
              <a:rPr lang="en-US" sz="2800"/>
              <a:t>A + / 0 relationship</a:t>
            </a:r>
          </a:p>
          <a:p>
            <a:pPr>
              <a:lnSpc>
                <a:spcPct val="90000"/>
              </a:lnSpc>
            </a:pPr>
            <a:r>
              <a:rPr lang="en-US" sz="2800"/>
              <a:t>Think of a friendship where one of the friends benefits while the other doesn’t change.</a:t>
            </a:r>
          </a:p>
        </p:txBody>
      </p:sp>
      <p:sp>
        <p:nvSpPr>
          <p:cNvPr id="27654" name="Rectangle 6"/>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en-US"/>
          </a:p>
        </p:txBody>
      </p:sp>
      <p:pic>
        <p:nvPicPr>
          <p:cNvPr id="27653" name="Picture 5" descr="BarnaclesOnWhale"/>
          <p:cNvPicPr>
            <a:picLocks noChangeAspect="1" noChangeArrowheads="1"/>
          </p:cNvPicPr>
          <p:nvPr/>
        </p:nvPicPr>
        <p:blipFill>
          <a:blip r:embed="rId2" cstate="print"/>
          <a:srcRect/>
          <a:stretch>
            <a:fillRect/>
          </a:stretch>
        </p:blipFill>
        <p:spPr bwMode="auto">
          <a:xfrm>
            <a:off x="4800600" y="1917700"/>
            <a:ext cx="4343400" cy="2870200"/>
          </a:xfrm>
          <a:prstGeom prst="rect">
            <a:avLst/>
          </a:prstGeom>
          <a:noFill/>
        </p:spPr>
      </p:pic>
      <p:sp>
        <p:nvSpPr>
          <p:cNvPr id="27655" name="Rectangle 7"/>
          <p:cNvSpPr>
            <a:spLocks noChangeArrowheads="1"/>
          </p:cNvSpPr>
          <p:nvPr/>
        </p:nvSpPr>
        <p:spPr bwMode="auto">
          <a:xfrm>
            <a:off x="4876800" y="4800600"/>
            <a:ext cx="4038600" cy="641350"/>
          </a:xfrm>
          <a:prstGeom prst="rect">
            <a:avLst/>
          </a:prstGeom>
          <a:noFill/>
          <a:ln w="9525">
            <a:noFill/>
            <a:miter lim="800000"/>
            <a:headEnd/>
            <a:tailEnd/>
          </a:ln>
          <a:effectLst/>
        </p:spPr>
        <p:txBody>
          <a:bodyPr anchor="ctr">
            <a:spAutoFit/>
          </a:bodyPr>
          <a:lstStyle/>
          <a:p>
            <a:pPr eaLnBrk="1" hangingPunct="1"/>
            <a:r>
              <a:rPr lang="en-US" b="1"/>
              <a:t>Barnacles adhering to the skin of a whale</a:t>
            </a:r>
            <a:r>
              <a:rPr lang="en-US"/>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7651">
                                            <p:txEl>
                                              <p:pRg st="0" end="0"/>
                                            </p:txEl>
                                          </p:spTgt>
                                        </p:tgtEl>
                                        <p:attrNameLst>
                                          <p:attrName>style.visibility</p:attrName>
                                        </p:attrNameLst>
                                      </p:cBhvr>
                                      <p:to>
                                        <p:strVal val="visible"/>
                                      </p:to>
                                    </p:set>
                                    <p:animEffect transition="in" filter="diamond(in)">
                                      <p:cBhvr>
                                        <p:cTn id="7" dur="2000"/>
                                        <p:tgtEl>
                                          <p:spTgt spid="2765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27651">
                                            <p:txEl>
                                              <p:pRg st="1" end="1"/>
                                            </p:txEl>
                                          </p:spTgt>
                                        </p:tgtEl>
                                        <p:attrNameLst>
                                          <p:attrName>style.visibility</p:attrName>
                                        </p:attrNameLst>
                                      </p:cBhvr>
                                      <p:to>
                                        <p:strVal val="visible"/>
                                      </p:to>
                                    </p:set>
                                    <p:animEffect transition="in" filter="diamond(in)">
                                      <p:cBhvr>
                                        <p:cTn id="12" dur="2000"/>
                                        <p:tgtEl>
                                          <p:spTgt spid="2765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27651">
                                            <p:txEl>
                                              <p:pRg st="2" end="2"/>
                                            </p:txEl>
                                          </p:spTgt>
                                        </p:tgtEl>
                                        <p:attrNameLst>
                                          <p:attrName>style.visibility</p:attrName>
                                        </p:attrNameLst>
                                      </p:cBhvr>
                                      <p:to>
                                        <p:strVal val="visible"/>
                                      </p:to>
                                    </p:set>
                                    <p:animEffect transition="in" filter="diamond(in)">
                                      <p:cBhvr>
                                        <p:cTn id="17" dur="2000"/>
                                        <p:tgtEl>
                                          <p:spTgt spid="2765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1"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Rot="1" noChangeArrowheads="1"/>
          </p:cNvSpPr>
          <p:nvPr>
            <p:ph type="title"/>
          </p:nvPr>
        </p:nvSpPr>
        <p:spPr/>
        <p:txBody>
          <a:bodyPr/>
          <a:lstStyle/>
          <a:p>
            <a:r>
              <a:rPr lang="en-US"/>
              <a:t>Mutualism</a:t>
            </a:r>
          </a:p>
        </p:txBody>
      </p:sp>
      <p:sp>
        <p:nvSpPr>
          <p:cNvPr id="12293" name="Rectangle 5"/>
          <p:cNvSpPr>
            <a:spLocks noGrp="1" noRot="1" noChangeArrowheads="1"/>
          </p:cNvSpPr>
          <p:nvPr>
            <p:ph type="body" sz="half" idx="2"/>
          </p:nvPr>
        </p:nvSpPr>
        <p:spPr>
          <a:xfrm>
            <a:off x="4916488" y="1295400"/>
            <a:ext cx="3929062" cy="4800600"/>
          </a:xfrm>
        </p:spPr>
        <p:txBody>
          <a:bodyPr/>
          <a:lstStyle/>
          <a:p>
            <a:r>
              <a:rPr lang="en-US" sz="2800"/>
              <a:t>Mutualism is where both organisms benefit from the relationship.</a:t>
            </a:r>
          </a:p>
          <a:p>
            <a:r>
              <a:rPr lang="en-US" sz="2800"/>
              <a:t>A + / + relationship.</a:t>
            </a:r>
          </a:p>
          <a:p>
            <a:r>
              <a:rPr lang="en-US" sz="2800"/>
              <a:t>Think of a normal friendship where both friends gain something from the friendship.</a:t>
            </a:r>
          </a:p>
        </p:txBody>
      </p:sp>
      <p:pic>
        <p:nvPicPr>
          <p:cNvPr id="12294" name="Picture 6" descr="clownanenome"/>
          <p:cNvPicPr>
            <a:picLocks noGrp="1" noChangeAspect="1" noChangeArrowheads="1"/>
          </p:cNvPicPr>
          <p:nvPr>
            <p:ph sz="half" idx="1"/>
          </p:nvPr>
        </p:nvPicPr>
        <p:blipFill>
          <a:blip r:embed="rId2" cstate="print"/>
          <a:srcRect/>
          <a:stretch>
            <a:fillRect/>
          </a:stretch>
        </p:blipFill>
        <p:spPr>
          <a:xfrm>
            <a:off x="152400" y="1914525"/>
            <a:ext cx="4419600" cy="3024188"/>
          </a:xfrm>
          <a:noFill/>
          <a:ln/>
        </p:spPr>
      </p:pic>
      <p:sp>
        <p:nvSpPr>
          <p:cNvPr id="12295" name="Rectangle 7"/>
          <p:cNvSpPr>
            <a:spLocks noChangeArrowheads="1"/>
          </p:cNvSpPr>
          <p:nvPr/>
        </p:nvSpPr>
        <p:spPr bwMode="auto">
          <a:xfrm>
            <a:off x="0" y="5024438"/>
            <a:ext cx="5105400" cy="1833562"/>
          </a:xfrm>
          <a:prstGeom prst="rect">
            <a:avLst/>
          </a:prstGeom>
          <a:noFill/>
          <a:ln w="9525">
            <a:noFill/>
            <a:miter lim="800000"/>
            <a:headEnd/>
            <a:tailEnd/>
          </a:ln>
          <a:effectLst/>
        </p:spPr>
        <p:txBody>
          <a:bodyPr anchor="ctr">
            <a:spAutoFit/>
          </a:bodyPr>
          <a:lstStyle/>
          <a:p>
            <a:pPr eaLnBrk="1" hangingPunct="1"/>
            <a:r>
              <a:rPr lang="en-US" sz="1600"/>
              <a:t>The clownfish and sea anemone are an example of mutualism. Although these anemones stun and devour other species of fish, clownfish are not harmed. Clownfishes were thought to be commensal on the giant sea anemones, but there now is evidence that the aggressively territorial clownfishes chase away butterfly fishes, who eat anemone tentacles.</a:t>
            </a:r>
            <a:r>
              <a:rPr lang="en-US"/>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12293">
                                            <p:txEl>
                                              <p:pRg st="0" end="0"/>
                                            </p:txEl>
                                          </p:spTgt>
                                        </p:tgtEl>
                                        <p:attrNameLst>
                                          <p:attrName>style.visibility</p:attrName>
                                        </p:attrNameLst>
                                      </p:cBhvr>
                                      <p:to>
                                        <p:strVal val="visible"/>
                                      </p:to>
                                    </p:set>
                                    <p:anim calcmode="lin" valueType="num">
                                      <p:cBhvr>
                                        <p:cTn id="7" dur="500" fill="hold"/>
                                        <p:tgtEl>
                                          <p:spTgt spid="12293">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12293">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12293">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1229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9" presetClass="entr" presetSubtype="0" accel="100000" fill="hold" grpId="0" nodeType="clickEffect">
                                  <p:stCondLst>
                                    <p:cond delay="0"/>
                                  </p:stCondLst>
                                  <p:childTnLst>
                                    <p:set>
                                      <p:cBhvr>
                                        <p:cTn id="14" dur="1" fill="hold">
                                          <p:stCondLst>
                                            <p:cond delay="0"/>
                                          </p:stCondLst>
                                        </p:cTn>
                                        <p:tgtEl>
                                          <p:spTgt spid="12293">
                                            <p:txEl>
                                              <p:pRg st="1" end="1"/>
                                            </p:txEl>
                                          </p:spTgt>
                                        </p:tgtEl>
                                        <p:attrNameLst>
                                          <p:attrName>style.visibility</p:attrName>
                                        </p:attrNameLst>
                                      </p:cBhvr>
                                      <p:to>
                                        <p:strVal val="visible"/>
                                      </p:to>
                                    </p:set>
                                    <p:anim calcmode="lin" valueType="num">
                                      <p:cBhvr>
                                        <p:cTn id="15" dur="500" fill="hold"/>
                                        <p:tgtEl>
                                          <p:spTgt spid="12293">
                                            <p:txEl>
                                              <p:pRg st="1" end="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12293">
                                            <p:txEl>
                                              <p:pRg st="1" end="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12293">
                                            <p:txEl>
                                              <p:pRg st="1" end="1"/>
                                            </p:txEl>
                                          </p:spTgt>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1229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9" presetClass="entr" presetSubtype="0" accel="100000" fill="hold" grpId="0" nodeType="clickEffect">
                                  <p:stCondLst>
                                    <p:cond delay="0"/>
                                  </p:stCondLst>
                                  <p:childTnLst>
                                    <p:set>
                                      <p:cBhvr>
                                        <p:cTn id="22" dur="1" fill="hold">
                                          <p:stCondLst>
                                            <p:cond delay="0"/>
                                          </p:stCondLst>
                                        </p:cTn>
                                        <p:tgtEl>
                                          <p:spTgt spid="12293">
                                            <p:txEl>
                                              <p:pRg st="2" end="2"/>
                                            </p:txEl>
                                          </p:spTgt>
                                        </p:tgtEl>
                                        <p:attrNameLst>
                                          <p:attrName>style.visibility</p:attrName>
                                        </p:attrNameLst>
                                      </p:cBhvr>
                                      <p:to>
                                        <p:strVal val="visible"/>
                                      </p:to>
                                    </p:set>
                                    <p:anim calcmode="lin" valueType="num">
                                      <p:cBhvr>
                                        <p:cTn id="23" dur="500" fill="hold"/>
                                        <p:tgtEl>
                                          <p:spTgt spid="12293">
                                            <p:txEl>
                                              <p:pRg st="2" end="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4" dur="500" fill="hold"/>
                                        <p:tgtEl>
                                          <p:spTgt spid="12293">
                                            <p:txEl>
                                              <p:pRg st="2" end="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5" dur="500" fill="hold"/>
                                        <p:tgtEl>
                                          <p:spTgt spid="12293">
                                            <p:txEl>
                                              <p:pRg st="2" end="2"/>
                                            </p:txEl>
                                          </p:spTgt>
                                        </p:tgtEl>
                                        <p:attrNameLst>
                                          <p:attrName>ppt_x</p:attrName>
                                        </p:attrNameLst>
                                      </p:cBhvr>
                                      <p:tavLst>
                                        <p:tav tm="0">
                                          <p:val>
                                            <p:strVal val="#ppt_x-.3"/>
                                          </p:val>
                                        </p:tav>
                                        <p:tav tm="50000">
                                          <p:val>
                                            <p:strVal val="#ppt_x"/>
                                          </p:val>
                                        </p:tav>
                                        <p:tav tm="100000">
                                          <p:val>
                                            <p:strVal val="#ppt_x"/>
                                          </p:val>
                                        </p:tav>
                                      </p:tavLst>
                                    </p:anim>
                                    <p:anim calcmode="lin" valueType="num">
                                      <p:cBhvr>
                                        <p:cTn id="26" dur="500" fill="hold"/>
                                        <p:tgtEl>
                                          <p:spTgt spid="1229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Rot="1" noChangeArrowheads="1"/>
          </p:cNvSpPr>
          <p:nvPr>
            <p:ph type="title"/>
          </p:nvPr>
        </p:nvSpPr>
        <p:spPr/>
        <p:txBody>
          <a:bodyPr/>
          <a:lstStyle/>
          <a:p>
            <a:r>
              <a:rPr lang="en-US" sz="4000"/>
              <a:t>Neutralism and Competition</a:t>
            </a:r>
          </a:p>
        </p:txBody>
      </p:sp>
      <p:sp>
        <p:nvSpPr>
          <p:cNvPr id="29701" name="Rectangle 5"/>
          <p:cNvSpPr>
            <a:spLocks noGrp="1" noRot="1" noChangeArrowheads="1"/>
          </p:cNvSpPr>
          <p:nvPr>
            <p:ph type="body" sz="half" idx="1"/>
          </p:nvPr>
        </p:nvSpPr>
        <p:spPr/>
        <p:txBody>
          <a:bodyPr/>
          <a:lstStyle/>
          <a:p>
            <a:pPr>
              <a:lnSpc>
                <a:spcPct val="90000"/>
              </a:lnSpc>
            </a:pPr>
            <a:r>
              <a:rPr lang="en-US"/>
              <a:t>Neutralism is the situation where both  species remain unaffected.</a:t>
            </a:r>
          </a:p>
          <a:p>
            <a:pPr>
              <a:lnSpc>
                <a:spcPct val="90000"/>
              </a:lnSpc>
            </a:pPr>
            <a:r>
              <a:rPr lang="en-US"/>
              <a:t>A 0 / 0 relationship.</a:t>
            </a:r>
          </a:p>
          <a:p>
            <a:pPr>
              <a:lnSpc>
                <a:spcPct val="90000"/>
              </a:lnSpc>
            </a:pPr>
            <a:r>
              <a:rPr lang="en-US"/>
              <a:t>Think of someone  you sit beside but never show any emotional either positive or negative.</a:t>
            </a:r>
          </a:p>
        </p:txBody>
      </p:sp>
      <p:sp>
        <p:nvSpPr>
          <p:cNvPr id="29699" name="Rectangle 3"/>
          <p:cNvSpPr>
            <a:spLocks noGrp="1" noRot="1" noChangeArrowheads="1"/>
          </p:cNvSpPr>
          <p:nvPr>
            <p:ph type="body" sz="half" idx="2"/>
          </p:nvPr>
        </p:nvSpPr>
        <p:spPr/>
        <p:txBody>
          <a:bodyPr/>
          <a:lstStyle/>
          <a:p>
            <a:pPr>
              <a:lnSpc>
                <a:spcPct val="90000"/>
              </a:lnSpc>
            </a:pPr>
            <a:r>
              <a:rPr lang="en-US"/>
              <a:t>Competition is where neither species benefits.</a:t>
            </a:r>
          </a:p>
          <a:p>
            <a:pPr>
              <a:lnSpc>
                <a:spcPct val="90000"/>
              </a:lnSpc>
            </a:pPr>
            <a:r>
              <a:rPr lang="en-US"/>
              <a:t>A - / - relationship.</a:t>
            </a:r>
          </a:p>
          <a:p>
            <a:pPr>
              <a:lnSpc>
                <a:spcPct val="90000"/>
              </a:lnSpc>
            </a:pPr>
            <a:r>
              <a:rPr lang="en-US"/>
              <a:t>Think of someone whom you are constantly at battle with.</a:t>
            </a:r>
          </a:p>
        </p:txBody>
      </p:sp>
      <p:pic>
        <p:nvPicPr>
          <p:cNvPr id="29702" name="Picture 6"/>
          <p:cNvPicPr>
            <a:picLocks noChangeAspect="1" noChangeArrowheads="1"/>
          </p:cNvPicPr>
          <p:nvPr/>
        </p:nvPicPr>
        <p:blipFill>
          <a:blip r:embed="rId2" cstate="print"/>
          <a:srcRect/>
          <a:stretch>
            <a:fillRect/>
          </a:stretch>
        </p:blipFill>
        <p:spPr bwMode="auto">
          <a:xfrm>
            <a:off x="6019800" y="4773613"/>
            <a:ext cx="2362200" cy="2084387"/>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29701">
                                            <p:txEl>
                                              <p:pRg st="0" end="0"/>
                                            </p:txEl>
                                          </p:spTgt>
                                        </p:tgtEl>
                                        <p:attrNameLst>
                                          <p:attrName>style.visibility</p:attrName>
                                        </p:attrNameLst>
                                      </p:cBhvr>
                                      <p:to>
                                        <p:strVal val="visible"/>
                                      </p:to>
                                    </p:set>
                                    <p:animScale>
                                      <p:cBhvr>
                                        <p:cTn id="7" dur="1000" decel="50000" fill="hold">
                                          <p:stCondLst>
                                            <p:cond delay="0"/>
                                          </p:stCondLst>
                                        </p:cTn>
                                        <p:tgtEl>
                                          <p:spTgt spid="29701">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9701">
                                            <p:txEl>
                                              <p:pRg st="0" end="0"/>
                                            </p:txEl>
                                          </p:spTgt>
                                        </p:tgtEl>
                                        <p:attrNameLst>
                                          <p:attrName>ppt_x</p:attrName>
                                          <p:attrName>ppt_y</p:attrName>
                                        </p:attrNameLst>
                                      </p:cBhvr>
                                    </p:animMotion>
                                    <p:animEffect transition="in" filter="fade">
                                      <p:cBhvr>
                                        <p:cTn id="9" dur="1000"/>
                                        <p:tgtEl>
                                          <p:spTgt spid="29701">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grpId="0" nodeType="clickEffect">
                                  <p:stCondLst>
                                    <p:cond delay="0"/>
                                  </p:stCondLst>
                                  <p:childTnLst>
                                    <p:set>
                                      <p:cBhvr>
                                        <p:cTn id="13" dur="1" fill="hold">
                                          <p:stCondLst>
                                            <p:cond delay="0"/>
                                          </p:stCondLst>
                                        </p:cTn>
                                        <p:tgtEl>
                                          <p:spTgt spid="29701">
                                            <p:txEl>
                                              <p:pRg st="1" end="1"/>
                                            </p:txEl>
                                          </p:spTgt>
                                        </p:tgtEl>
                                        <p:attrNameLst>
                                          <p:attrName>style.visibility</p:attrName>
                                        </p:attrNameLst>
                                      </p:cBhvr>
                                      <p:to>
                                        <p:strVal val="visible"/>
                                      </p:to>
                                    </p:set>
                                    <p:animScale>
                                      <p:cBhvr>
                                        <p:cTn id="14" dur="1000" decel="50000" fill="hold">
                                          <p:stCondLst>
                                            <p:cond delay="0"/>
                                          </p:stCondLst>
                                        </p:cTn>
                                        <p:tgtEl>
                                          <p:spTgt spid="29701">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29701">
                                            <p:txEl>
                                              <p:pRg st="1" end="1"/>
                                            </p:txEl>
                                          </p:spTgt>
                                        </p:tgtEl>
                                        <p:attrNameLst>
                                          <p:attrName>ppt_x</p:attrName>
                                          <p:attrName>ppt_y</p:attrName>
                                        </p:attrNameLst>
                                      </p:cBhvr>
                                    </p:animMotion>
                                    <p:animEffect transition="in" filter="fade">
                                      <p:cBhvr>
                                        <p:cTn id="16" dur="1000"/>
                                        <p:tgtEl>
                                          <p:spTgt spid="29701">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2" presetClass="entr" presetSubtype="0" fill="hold" grpId="0" nodeType="clickEffect">
                                  <p:stCondLst>
                                    <p:cond delay="0"/>
                                  </p:stCondLst>
                                  <p:childTnLst>
                                    <p:set>
                                      <p:cBhvr>
                                        <p:cTn id="20" dur="1" fill="hold">
                                          <p:stCondLst>
                                            <p:cond delay="0"/>
                                          </p:stCondLst>
                                        </p:cTn>
                                        <p:tgtEl>
                                          <p:spTgt spid="29701">
                                            <p:txEl>
                                              <p:pRg st="2" end="2"/>
                                            </p:txEl>
                                          </p:spTgt>
                                        </p:tgtEl>
                                        <p:attrNameLst>
                                          <p:attrName>style.visibility</p:attrName>
                                        </p:attrNameLst>
                                      </p:cBhvr>
                                      <p:to>
                                        <p:strVal val="visible"/>
                                      </p:to>
                                    </p:set>
                                    <p:animScale>
                                      <p:cBhvr>
                                        <p:cTn id="21" dur="1000" decel="50000" fill="hold">
                                          <p:stCondLst>
                                            <p:cond delay="0"/>
                                          </p:stCondLst>
                                        </p:cTn>
                                        <p:tgtEl>
                                          <p:spTgt spid="29701">
                                            <p:txEl>
                                              <p:pRg st="2" end="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29701">
                                            <p:txEl>
                                              <p:pRg st="2" end="2"/>
                                            </p:txEl>
                                          </p:spTgt>
                                        </p:tgtEl>
                                        <p:attrNameLst>
                                          <p:attrName>ppt_x</p:attrName>
                                          <p:attrName>ppt_y</p:attrName>
                                        </p:attrNameLst>
                                      </p:cBhvr>
                                    </p:animMotion>
                                    <p:animEffect transition="in" filter="fade">
                                      <p:cBhvr>
                                        <p:cTn id="23" dur="1000"/>
                                        <p:tgtEl>
                                          <p:spTgt spid="29701">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34" presetClass="entr" presetSubtype="0" fill="hold" grpId="0" nodeType="clickEffect">
                                  <p:stCondLst>
                                    <p:cond delay="0"/>
                                  </p:stCondLst>
                                  <p:childTnLst>
                                    <p:set>
                                      <p:cBhvr>
                                        <p:cTn id="27" dur="1" fill="hold">
                                          <p:stCondLst>
                                            <p:cond delay="0"/>
                                          </p:stCondLst>
                                        </p:cTn>
                                        <p:tgtEl>
                                          <p:spTgt spid="29699">
                                            <p:txEl>
                                              <p:pRg st="0" end="0"/>
                                            </p:txEl>
                                          </p:spTgt>
                                        </p:tgtEl>
                                        <p:attrNameLst>
                                          <p:attrName>style.visibility</p:attrName>
                                        </p:attrNameLst>
                                      </p:cBhvr>
                                      <p:to>
                                        <p:strVal val="visible"/>
                                      </p:to>
                                    </p:set>
                                    <p:anim from="(-#ppt_w/2)" to="(#ppt_x)" calcmode="lin" valueType="num">
                                      <p:cBhvr>
                                        <p:cTn id="28" dur="600" fill="hold">
                                          <p:stCondLst>
                                            <p:cond delay="0"/>
                                          </p:stCondLst>
                                        </p:cTn>
                                        <p:tgtEl>
                                          <p:spTgt spid="29699">
                                            <p:txEl>
                                              <p:pRg st="0" end="0"/>
                                            </p:txEl>
                                          </p:spTgt>
                                        </p:tgtEl>
                                        <p:attrNameLst>
                                          <p:attrName>ppt_x</p:attrName>
                                        </p:attrNameLst>
                                      </p:cBhvr>
                                    </p:anim>
                                    <p:anim from="0" to="-1.0" calcmode="lin" valueType="num">
                                      <p:cBhvr>
                                        <p:cTn id="29" dur="200" decel="50000" autoRev="1" fill="hold">
                                          <p:stCondLst>
                                            <p:cond delay="600"/>
                                          </p:stCondLst>
                                        </p:cTn>
                                        <p:tgtEl>
                                          <p:spTgt spid="29699">
                                            <p:txEl>
                                              <p:pRg st="0" end="0"/>
                                            </p:txEl>
                                          </p:spTgt>
                                        </p:tgtEl>
                                        <p:attrNameLst>
                                          <p:attrName>xshear</p:attrName>
                                        </p:attrNameLst>
                                      </p:cBhvr>
                                    </p:anim>
                                    <p:animScale>
                                      <p:cBhvr>
                                        <p:cTn id="30" dur="200" decel="100000" autoRev="1" fill="hold">
                                          <p:stCondLst>
                                            <p:cond delay="600"/>
                                          </p:stCondLst>
                                        </p:cTn>
                                        <p:tgtEl>
                                          <p:spTgt spid="29699">
                                            <p:txEl>
                                              <p:pRg st="0" end="0"/>
                                            </p:txEl>
                                          </p:spTgt>
                                        </p:tgtEl>
                                      </p:cBhvr>
                                      <p:from x="100000" y="100000"/>
                                      <p:to x="80000" y="100000"/>
                                    </p:animScale>
                                    <p:anim by="(#ppt_h/3+#ppt_w*0.1)" calcmode="lin" valueType="num">
                                      <p:cBhvr additive="sum">
                                        <p:cTn id="31" dur="200" decel="100000" autoRev="1" fill="hold">
                                          <p:stCondLst>
                                            <p:cond delay="600"/>
                                          </p:stCondLst>
                                        </p:cTn>
                                        <p:tgtEl>
                                          <p:spTgt spid="29699">
                                            <p:txEl>
                                              <p:pRg st="0" end="0"/>
                                            </p:txEl>
                                          </p:spTgt>
                                        </p:tgtEl>
                                        <p:attrNameLst>
                                          <p:attrName>ppt_x</p:attrName>
                                        </p:attrNameLst>
                                      </p:cBhvr>
                                    </p:anim>
                                  </p:childTnLst>
                                </p:cTn>
                              </p:par>
                            </p:childTnLst>
                          </p:cTn>
                        </p:par>
                      </p:childTnLst>
                    </p:cTn>
                  </p:par>
                  <p:par>
                    <p:cTn id="32" fill="hold">
                      <p:stCondLst>
                        <p:cond delay="indefinite"/>
                      </p:stCondLst>
                      <p:childTnLst>
                        <p:par>
                          <p:cTn id="33" fill="hold">
                            <p:stCondLst>
                              <p:cond delay="0"/>
                            </p:stCondLst>
                            <p:childTnLst>
                              <p:par>
                                <p:cTn id="34" presetID="34" presetClass="entr" presetSubtype="0" fill="hold" grpId="0" nodeType="clickEffect">
                                  <p:stCondLst>
                                    <p:cond delay="0"/>
                                  </p:stCondLst>
                                  <p:childTnLst>
                                    <p:set>
                                      <p:cBhvr>
                                        <p:cTn id="35" dur="1" fill="hold">
                                          <p:stCondLst>
                                            <p:cond delay="0"/>
                                          </p:stCondLst>
                                        </p:cTn>
                                        <p:tgtEl>
                                          <p:spTgt spid="29699">
                                            <p:txEl>
                                              <p:pRg st="1" end="1"/>
                                            </p:txEl>
                                          </p:spTgt>
                                        </p:tgtEl>
                                        <p:attrNameLst>
                                          <p:attrName>style.visibility</p:attrName>
                                        </p:attrNameLst>
                                      </p:cBhvr>
                                      <p:to>
                                        <p:strVal val="visible"/>
                                      </p:to>
                                    </p:set>
                                    <p:anim from="(-#ppt_w/2)" to="(#ppt_x)" calcmode="lin" valueType="num">
                                      <p:cBhvr>
                                        <p:cTn id="36" dur="600" fill="hold">
                                          <p:stCondLst>
                                            <p:cond delay="0"/>
                                          </p:stCondLst>
                                        </p:cTn>
                                        <p:tgtEl>
                                          <p:spTgt spid="29699">
                                            <p:txEl>
                                              <p:pRg st="1" end="1"/>
                                            </p:txEl>
                                          </p:spTgt>
                                        </p:tgtEl>
                                        <p:attrNameLst>
                                          <p:attrName>ppt_x</p:attrName>
                                        </p:attrNameLst>
                                      </p:cBhvr>
                                    </p:anim>
                                    <p:anim from="0" to="-1.0" calcmode="lin" valueType="num">
                                      <p:cBhvr>
                                        <p:cTn id="37" dur="200" decel="50000" autoRev="1" fill="hold">
                                          <p:stCondLst>
                                            <p:cond delay="600"/>
                                          </p:stCondLst>
                                        </p:cTn>
                                        <p:tgtEl>
                                          <p:spTgt spid="29699">
                                            <p:txEl>
                                              <p:pRg st="1" end="1"/>
                                            </p:txEl>
                                          </p:spTgt>
                                        </p:tgtEl>
                                        <p:attrNameLst>
                                          <p:attrName>xshear</p:attrName>
                                        </p:attrNameLst>
                                      </p:cBhvr>
                                    </p:anim>
                                    <p:animScale>
                                      <p:cBhvr>
                                        <p:cTn id="38" dur="200" decel="100000" autoRev="1" fill="hold">
                                          <p:stCondLst>
                                            <p:cond delay="600"/>
                                          </p:stCondLst>
                                        </p:cTn>
                                        <p:tgtEl>
                                          <p:spTgt spid="29699">
                                            <p:txEl>
                                              <p:pRg st="1" end="1"/>
                                            </p:txEl>
                                          </p:spTgt>
                                        </p:tgtEl>
                                      </p:cBhvr>
                                      <p:from x="100000" y="100000"/>
                                      <p:to x="80000" y="100000"/>
                                    </p:animScale>
                                    <p:anim by="(#ppt_h/3+#ppt_w*0.1)" calcmode="lin" valueType="num">
                                      <p:cBhvr additive="sum">
                                        <p:cTn id="39" dur="200" decel="100000" autoRev="1" fill="hold">
                                          <p:stCondLst>
                                            <p:cond delay="600"/>
                                          </p:stCondLst>
                                        </p:cTn>
                                        <p:tgtEl>
                                          <p:spTgt spid="29699">
                                            <p:txEl>
                                              <p:pRg st="1" end="1"/>
                                            </p:txEl>
                                          </p:spTgt>
                                        </p:tgtEl>
                                        <p:attrNameLst>
                                          <p:attrName>ppt_x</p:attrName>
                                        </p:attrNameLst>
                                      </p:cBhvr>
                                    </p:anim>
                                  </p:childTnLst>
                                </p:cTn>
                              </p:par>
                            </p:childTnLst>
                          </p:cTn>
                        </p:par>
                      </p:childTnLst>
                    </p:cTn>
                  </p:par>
                  <p:par>
                    <p:cTn id="40" fill="hold">
                      <p:stCondLst>
                        <p:cond delay="indefinite"/>
                      </p:stCondLst>
                      <p:childTnLst>
                        <p:par>
                          <p:cTn id="41" fill="hold">
                            <p:stCondLst>
                              <p:cond delay="0"/>
                            </p:stCondLst>
                            <p:childTnLst>
                              <p:par>
                                <p:cTn id="42" presetID="34" presetClass="entr" presetSubtype="0" fill="hold" grpId="0" nodeType="clickEffect">
                                  <p:stCondLst>
                                    <p:cond delay="0"/>
                                  </p:stCondLst>
                                  <p:childTnLst>
                                    <p:set>
                                      <p:cBhvr>
                                        <p:cTn id="43" dur="1" fill="hold">
                                          <p:stCondLst>
                                            <p:cond delay="0"/>
                                          </p:stCondLst>
                                        </p:cTn>
                                        <p:tgtEl>
                                          <p:spTgt spid="29699">
                                            <p:txEl>
                                              <p:pRg st="2" end="2"/>
                                            </p:txEl>
                                          </p:spTgt>
                                        </p:tgtEl>
                                        <p:attrNameLst>
                                          <p:attrName>style.visibility</p:attrName>
                                        </p:attrNameLst>
                                      </p:cBhvr>
                                      <p:to>
                                        <p:strVal val="visible"/>
                                      </p:to>
                                    </p:set>
                                    <p:anim from="(-#ppt_w/2)" to="(#ppt_x)" calcmode="lin" valueType="num">
                                      <p:cBhvr>
                                        <p:cTn id="44" dur="600" fill="hold">
                                          <p:stCondLst>
                                            <p:cond delay="0"/>
                                          </p:stCondLst>
                                        </p:cTn>
                                        <p:tgtEl>
                                          <p:spTgt spid="29699">
                                            <p:txEl>
                                              <p:pRg st="2" end="2"/>
                                            </p:txEl>
                                          </p:spTgt>
                                        </p:tgtEl>
                                        <p:attrNameLst>
                                          <p:attrName>ppt_x</p:attrName>
                                        </p:attrNameLst>
                                      </p:cBhvr>
                                    </p:anim>
                                    <p:anim from="0" to="-1.0" calcmode="lin" valueType="num">
                                      <p:cBhvr>
                                        <p:cTn id="45" dur="200" decel="50000" autoRev="1" fill="hold">
                                          <p:stCondLst>
                                            <p:cond delay="600"/>
                                          </p:stCondLst>
                                        </p:cTn>
                                        <p:tgtEl>
                                          <p:spTgt spid="29699">
                                            <p:txEl>
                                              <p:pRg st="2" end="2"/>
                                            </p:txEl>
                                          </p:spTgt>
                                        </p:tgtEl>
                                        <p:attrNameLst>
                                          <p:attrName>xshear</p:attrName>
                                        </p:attrNameLst>
                                      </p:cBhvr>
                                    </p:anim>
                                    <p:animScale>
                                      <p:cBhvr>
                                        <p:cTn id="46" dur="200" decel="100000" autoRev="1" fill="hold">
                                          <p:stCondLst>
                                            <p:cond delay="600"/>
                                          </p:stCondLst>
                                        </p:cTn>
                                        <p:tgtEl>
                                          <p:spTgt spid="29699">
                                            <p:txEl>
                                              <p:pRg st="2" end="2"/>
                                            </p:txEl>
                                          </p:spTgt>
                                        </p:tgtEl>
                                      </p:cBhvr>
                                      <p:from x="100000" y="100000"/>
                                      <p:to x="80000" y="100000"/>
                                    </p:animScale>
                                    <p:anim by="(#ppt_h/3+#ppt_w*0.1)" calcmode="lin" valueType="num">
                                      <p:cBhvr additive="sum">
                                        <p:cTn id="47" dur="200" decel="100000" autoRev="1" fill="hold">
                                          <p:stCondLst>
                                            <p:cond delay="600"/>
                                          </p:stCondLst>
                                        </p:cTn>
                                        <p:tgtEl>
                                          <p:spTgt spid="29699">
                                            <p:txEl>
                                              <p:pRg st="2" end="2"/>
                                            </p:txEl>
                                          </p:spTgt>
                                        </p:tgtEl>
                                        <p:attrNameLst>
                                          <p:attrName>ppt_x</p:attrName>
                                        </p:attrNameLst>
                                      </p:cBhvr>
                                    </p:anim>
                                  </p:childTnLst>
                                </p:cTn>
                              </p:par>
                            </p:childTnLst>
                          </p:cTn>
                        </p:par>
                      </p:childTnLst>
                    </p:cTn>
                  </p:par>
                  <p:par>
                    <p:cTn id="48" fill="hold">
                      <p:stCondLst>
                        <p:cond delay="indefinite"/>
                      </p:stCondLst>
                      <p:childTnLst>
                        <p:par>
                          <p:cTn id="49" fill="hold">
                            <p:stCondLst>
                              <p:cond delay="0"/>
                            </p:stCondLst>
                            <p:childTnLst>
                              <p:par>
                                <p:cTn id="50" presetID="2" presetClass="entr" presetSubtype="4" fill="hold" nodeType="clickEffect">
                                  <p:stCondLst>
                                    <p:cond delay="0"/>
                                  </p:stCondLst>
                                  <p:childTnLst>
                                    <p:set>
                                      <p:cBhvr>
                                        <p:cTn id="51" dur="1" fill="hold">
                                          <p:stCondLst>
                                            <p:cond delay="0"/>
                                          </p:stCondLst>
                                        </p:cTn>
                                        <p:tgtEl>
                                          <p:spTgt spid="29702"/>
                                        </p:tgtEl>
                                        <p:attrNameLst>
                                          <p:attrName>style.visibility</p:attrName>
                                        </p:attrNameLst>
                                      </p:cBhvr>
                                      <p:to>
                                        <p:strVal val="visible"/>
                                      </p:to>
                                    </p:set>
                                    <p:anim calcmode="lin" valueType="num">
                                      <p:cBhvr additive="base">
                                        <p:cTn id="52" dur="500" fill="hold"/>
                                        <p:tgtEl>
                                          <p:spTgt spid="29702"/>
                                        </p:tgtEl>
                                        <p:attrNameLst>
                                          <p:attrName>ppt_x</p:attrName>
                                        </p:attrNameLst>
                                      </p:cBhvr>
                                      <p:tavLst>
                                        <p:tav tm="0">
                                          <p:val>
                                            <p:strVal val="#ppt_x"/>
                                          </p:val>
                                        </p:tav>
                                        <p:tav tm="100000">
                                          <p:val>
                                            <p:strVal val="#ppt_x"/>
                                          </p:val>
                                        </p:tav>
                                      </p:tavLst>
                                    </p:anim>
                                    <p:anim calcmode="lin" valueType="num">
                                      <p:cBhvr additive="base">
                                        <p:cTn id="53" dur="500" fill="hold"/>
                                        <p:tgtEl>
                                          <p:spTgt spid="2970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01" grpId="0" build="p"/>
      <p:bldP spid="29699" grpId="0" build="p"/>
    </p:bldLst>
  </p:timing>
</p:sld>
</file>

<file path=ppt/theme/theme1.xml><?xml version="1.0" encoding="utf-8"?>
<a:theme xmlns:a="http://schemas.openxmlformats.org/drawingml/2006/main" name="Glass Layers">
  <a:themeElements>
    <a:clrScheme name="Glass Layers 4">
      <a:dk1>
        <a:srgbClr val="006600"/>
      </a:dk1>
      <a:lt1>
        <a:srgbClr val="FFFFFF"/>
      </a:lt1>
      <a:dk2>
        <a:srgbClr val="008000"/>
      </a:dk2>
      <a:lt2>
        <a:srgbClr val="FFFFB7"/>
      </a:lt2>
      <a:accent1>
        <a:srgbClr val="99CC00"/>
      </a:accent1>
      <a:accent2>
        <a:srgbClr val="00CC00"/>
      </a:accent2>
      <a:accent3>
        <a:srgbClr val="AAC0AA"/>
      </a:accent3>
      <a:accent4>
        <a:srgbClr val="DADADA"/>
      </a:accent4>
      <a:accent5>
        <a:srgbClr val="CAE2AA"/>
      </a:accent5>
      <a:accent6>
        <a:srgbClr val="00B900"/>
      </a:accent6>
      <a:hlink>
        <a:srgbClr val="99FF66"/>
      </a:hlink>
      <a:folHlink>
        <a:srgbClr val="FFFF66"/>
      </a:folHlink>
    </a:clrScheme>
    <a:fontScheme name="Glass Layers">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Glass Layers 1">
        <a:dk1>
          <a:srgbClr val="FF9900"/>
        </a:dk1>
        <a:lt1>
          <a:srgbClr val="FFFFFF"/>
        </a:lt1>
        <a:dk2>
          <a:srgbClr val="FFCC66"/>
        </a:dk2>
        <a:lt2>
          <a:srgbClr val="CC6600"/>
        </a:lt2>
        <a:accent1>
          <a:srgbClr val="F05000"/>
        </a:accent1>
        <a:accent2>
          <a:srgbClr val="B28300"/>
        </a:accent2>
        <a:accent3>
          <a:srgbClr val="FFE2B8"/>
        </a:accent3>
        <a:accent4>
          <a:srgbClr val="DADADA"/>
        </a:accent4>
        <a:accent5>
          <a:srgbClr val="F6B3AA"/>
        </a:accent5>
        <a:accent6>
          <a:srgbClr val="A17600"/>
        </a:accent6>
        <a:hlink>
          <a:srgbClr val="99CC00"/>
        </a:hlink>
        <a:folHlink>
          <a:srgbClr val="008000"/>
        </a:folHlink>
      </a:clrScheme>
      <a:clrMap bg1="dk2" tx1="lt1" bg2="dk1" tx2="lt2" accent1="accent1" accent2="accent2" accent3="accent3" accent4="accent4" accent5="accent5" accent6="accent6" hlink="hlink" folHlink="folHlink"/>
    </a:extraClrScheme>
    <a:extraClrScheme>
      <a:clrScheme name="Glass Layers 2">
        <a:dk1>
          <a:srgbClr val="BB5F03"/>
        </a:dk1>
        <a:lt1>
          <a:srgbClr val="FFFFFF"/>
        </a:lt1>
        <a:dk2>
          <a:srgbClr val="993300"/>
        </a:dk2>
        <a:lt2>
          <a:srgbClr val="FEEC94"/>
        </a:lt2>
        <a:accent1>
          <a:srgbClr val="FF9900"/>
        </a:accent1>
        <a:accent2>
          <a:srgbClr val="B76A03"/>
        </a:accent2>
        <a:accent3>
          <a:srgbClr val="CAADAA"/>
        </a:accent3>
        <a:accent4>
          <a:srgbClr val="DADADA"/>
        </a:accent4>
        <a:accent5>
          <a:srgbClr val="FFCAAA"/>
        </a:accent5>
        <a:accent6>
          <a:srgbClr val="A65F02"/>
        </a:accent6>
        <a:hlink>
          <a:srgbClr val="FFFF00"/>
        </a:hlink>
        <a:folHlink>
          <a:srgbClr val="FFFF99"/>
        </a:folHlink>
      </a:clrScheme>
      <a:clrMap bg1="dk2" tx1="lt1" bg2="dk1" tx2="lt2" accent1="accent1" accent2="accent2" accent3="accent3" accent4="accent4" accent5="accent5" accent6="accent6" hlink="hlink" folHlink="folHlink"/>
    </a:extraClrScheme>
    <a:extraClrScheme>
      <a:clrScheme name="Glass Layers 3">
        <a:dk1>
          <a:srgbClr val="56925A"/>
        </a:dk1>
        <a:lt1>
          <a:srgbClr val="FFFFFF"/>
        </a:lt1>
        <a:dk2>
          <a:srgbClr val="6FB56D"/>
        </a:dk2>
        <a:lt2>
          <a:srgbClr val="FFFFCC"/>
        </a:lt2>
        <a:accent1>
          <a:srgbClr val="2B877C"/>
        </a:accent1>
        <a:accent2>
          <a:srgbClr val="5A9A5F"/>
        </a:accent2>
        <a:accent3>
          <a:srgbClr val="BBD7BA"/>
        </a:accent3>
        <a:accent4>
          <a:srgbClr val="DADADA"/>
        </a:accent4>
        <a:accent5>
          <a:srgbClr val="ACC3BF"/>
        </a:accent5>
        <a:accent6>
          <a:srgbClr val="518B55"/>
        </a:accent6>
        <a:hlink>
          <a:srgbClr val="99FF33"/>
        </a:hlink>
        <a:folHlink>
          <a:srgbClr val="DDFFBB"/>
        </a:folHlink>
      </a:clrScheme>
      <a:clrMap bg1="dk2" tx1="lt1" bg2="dk1" tx2="lt2" accent1="accent1" accent2="accent2" accent3="accent3" accent4="accent4" accent5="accent5" accent6="accent6" hlink="hlink" folHlink="folHlink"/>
    </a:extraClrScheme>
    <a:extraClrScheme>
      <a:clrScheme name="Glass Layers 4">
        <a:dk1>
          <a:srgbClr val="006600"/>
        </a:dk1>
        <a:lt1>
          <a:srgbClr val="FFFFFF"/>
        </a:lt1>
        <a:dk2>
          <a:srgbClr val="008000"/>
        </a:dk2>
        <a:lt2>
          <a:srgbClr val="FFFFB7"/>
        </a:lt2>
        <a:accent1>
          <a:srgbClr val="99CC00"/>
        </a:accent1>
        <a:accent2>
          <a:srgbClr val="00CC00"/>
        </a:accent2>
        <a:accent3>
          <a:srgbClr val="AAC0AA"/>
        </a:accent3>
        <a:accent4>
          <a:srgbClr val="DADADA"/>
        </a:accent4>
        <a:accent5>
          <a:srgbClr val="CAE2AA"/>
        </a:accent5>
        <a:accent6>
          <a:srgbClr val="00B900"/>
        </a:accent6>
        <a:hlink>
          <a:srgbClr val="99FF66"/>
        </a:hlink>
        <a:folHlink>
          <a:srgbClr val="FFFF66"/>
        </a:folHlink>
      </a:clrScheme>
      <a:clrMap bg1="dk2" tx1="lt1" bg2="dk1" tx2="lt2" accent1="accent1" accent2="accent2" accent3="accent3" accent4="accent4" accent5="accent5" accent6="accent6" hlink="hlink" folHlink="folHlink"/>
    </a:extraClrScheme>
    <a:extraClrScheme>
      <a:clrScheme name="Glass Layers 5">
        <a:dk1>
          <a:srgbClr val="000000"/>
        </a:dk1>
        <a:lt1>
          <a:srgbClr val="CCECFF"/>
        </a:lt1>
        <a:dk2>
          <a:srgbClr val="000000"/>
        </a:dk2>
        <a:lt2>
          <a:srgbClr val="D6EDEE"/>
        </a:lt2>
        <a:accent1>
          <a:srgbClr val="E8F0F4"/>
        </a:accent1>
        <a:accent2>
          <a:srgbClr val="8EAAFA"/>
        </a:accent2>
        <a:accent3>
          <a:srgbClr val="E2F4FF"/>
        </a:accent3>
        <a:accent4>
          <a:srgbClr val="000000"/>
        </a:accent4>
        <a:accent5>
          <a:srgbClr val="F2F6F8"/>
        </a:accent5>
        <a:accent6>
          <a:srgbClr val="809AE3"/>
        </a:accent6>
        <a:hlink>
          <a:srgbClr val="0066FF"/>
        </a:hlink>
        <a:folHlink>
          <a:srgbClr val="9947FD"/>
        </a:folHlink>
      </a:clrScheme>
      <a:clrMap bg1="lt1" tx1="dk1" bg2="lt2" tx2="dk2" accent1="accent1" accent2="accent2" accent3="accent3" accent4="accent4" accent5="accent5" accent6="accent6" hlink="hlink" folHlink="folHlink"/>
    </a:extraClrScheme>
    <a:extraClrScheme>
      <a:clrScheme name="Glass Layers 6">
        <a:dk1>
          <a:srgbClr val="48486A"/>
        </a:dk1>
        <a:lt1>
          <a:srgbClr val="FFFFFF"/>
        </a:lt1>
        <a:dk2>
          <a:srgbClr val="000099"/>
        </a:dk2>
        <a:lt2>
          <a:srgbClr val="F8F8F8"/>
        </a:lt2>
        <a:accent1>
          <a:srgbClr val="6699FF"/>
        </a:accent1>
        <a:accent2>
          <a:srgbClr val="0000FF"/>
        </a:accent2>
        <a:accent3>
          <a:srgbClr val="AAAACA"/>
        </a:accent3>
        <a:accent4>
          <a:srgbClr val="DADADA"/>
        </a:accent4>
        <a:accent5>
          <a:srgbClr val="B8CAFF"/>
        </a:accent5>
        <a:accent6>
          <a:srgbClr val="0000E7"/>
        </a:accent6>
        <a:hlink>
          <a:srgbClr val="3DCCFF"/>
        </a:hlink>
        <a:folHlink>
          <a:srgbClr val="CCECFF"/>
        </a:folHlink>
      </a:clrScheme>
      <a:clrMap bg1="dk2" tx1="lt1" bg2="dk1" tx2="lt2" accent1="accent1" accent2="accent2" accent3="accent3" accent4="accent4" accent5="accent5" accent6="accent6" hlink="hlink" folHlink="folHlink"/>
    </a:extraClrScheme>
    <a:extraClrScheme>
      <a:clrScheme name="Glass Layers 7">
        <a:dk1>
          <a:srgbClr val="573F8B"/>
        </a:dk1>
        <a:lt1>
          <a:srgbClr val="FFFFFF"/>
        </a:lt1>
        <a:dk2>
          <a:srgbClr val="666699"/>
        </a:dk2>
        <a:lt2>
          <a:srgbClr val="D9D9FF"/>
        </a:lt2>
        <a:accent1>
          <a:srgbClr val="CC99FF"/>
        </a:accent1>
        <a:accent2>
          <a:srgbClr val="9933FF"/>
        </a:accent2>
        <a:accent3>
          <a:srgbClr val="B8B8CA"/>
        </a:accent3>
        <a:accent4>
          <a:srgbClr val="DADADA"/>
        </a:accent4>
        <a:accent5>
          <a:srgbClr val="E2CAFF"/>
        </a:accent5>
        <a:accent6>
          <a:srgbClr val="8A2DE7"/>
        </a:accent6>
        <a:hlink>
          <a:srgbClr val="99F3FF"/>
        </a:hlink>
        <a:folHlink>
          <a:srgbClr val="CCCCFF"/>
        </a:folHlink>
      </a:clrScheme>
      <a:clrMap bg1="dk2" tx1="lt1" bg2="dk1" tx2="lt2" accent1="accent1" accent2="accent2" accent3="accent3" accent4="accent4" accent5="accent5" accent6="accent6" hlink="hlink" folHlink="folHlink"/>
    </a:extraClrScheme>
    <a:extraClrScheme>
      <a:clrScheme name="Glass Layers 8">
        <a:dk1>
          <a:srgbClr val="000000"/>
        </a:dk1>
        <a:lt1>
          <a:srgbClr val="EAEAEA"/>
        </a:lt1>
        <a:dk2>
          <a:srgbClr val="000000"/>
        </a:dk2>
        <a:lt2>
          <a:srgbClr val="C1C2CB"/>
        </a:lt2>
        <a:accent1>
          <a:srgbClr val="F1F1F7"/>
        </a:accent1>
        <a:accent2>
          <a:srgbClr val="8C8CB4"/>
        </a:accent2>
        <a:accent3>
          <a:srgbClr val="F3F3F3"/>
        </a:accent3>
        <a:accent4>
          <a:srgbClr val="000000"/>
        </a:accent4>
        <a:accent5>
          <a:srgbClr val="F7F7FA"/>
        </a:accent5>
        <a:accent6>
          <a:srgbClr val="7E7EA3"/>
        </a:accent6>
        <a:hlink>
          <a:srgbClr val="A3FFFF"/>
        </a:hlink>
        <a:folHlink>
          <a:srgbClr val="9E99FF"/>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Glass Layers</Template>
  <TotalTime>689</TotalTime>
  <Words>873</Words>
  <Application>Microsoft Office PowerPoint</Application>
  <PresentationFormat>On-screen Show (4:3)</PresentationFormat>
  <Paragraphs>107</Paragraphs>
  <Slides>23</Slides>
  <Notes>0</Notes>
  <HiddenSlides>0</HiddenSlides>
  <MMClips>8</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Glass Layers</vt:lpstr>
      <vt:lpstr>Symbiotic Relationships</vt:lpstr>
      <vt:lpstr>Objectives of the Symbiotic Relationships Lesson</vt:lpstr>
      <vt:lpstr>Symbiotic Relationships: An Introduction</vt:lpstr>
      <vt:lpstr>Symbiotic Relationships</vt:lpstr>
      <vt:lpstr>Types of Symbiosis</vt:lpstr>
      <vt:lpstr>Parasitism</vt:lpstr>
      <vt:lpstr>Commensalism</vt:lpstr>
      <vt:lpstr>Mutualism</vt:lpstr>
      <vt:lpstr>Neutralism and Competition</vt:lpstr>
      <vt:lpstr>Now Try this</vt:lpstr>
      <vt:lpstr>Try again</vt:lpstr>
      <vt:lpstr>Not quite</vt:lpstr>
      <vt:lpstr>You are CORRECT!</vt:lpstr>
      <vt:lpstr>Think about this again</vt:lpstr>
      <vt:lpstr>For Practice</vt:lpstr>
      <vt:lpstr>Let’s look at this again</vt:lpstr>
      <vt:lpstr>Good Job!</vt:lpstr>
      <vt:lpstr>It’s interesting that you think this</vt:lpstr>
      <vt:lpstr>Can we talk about the example</vt:lpstr>
      <vt:lpstr>Homework</vt:lpstr>
      <vt:lpstr>About the Author</vt:lpstr>
      <vt:lpstr>References</vt:lpstr>
      <vt:lpstr>PowerPoint Presentation</vt:lpstr>
    </vt:vector>
  </TitlesOfParts>
  <Company>West Muskingum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Symbiotic Relationships</dc:title>
  <dc:creator>Dave Burkhart</dc:creator>
  <cp:lastModifiedBy>Cravens, Kris</cp:lastModifiedBy>
  <cp:revision>36</cp:revision>
  <dcterms:created xsi:type="dcterms:W3CDTF">2006-09-18T00:39:02Z</dcterms:created>
  <dcterms:modified xsi:type="dcterms:W3CDTF">2011-10-19T22:16:38Z</dcterms:modified>
</cp:coreProperties>
</file>